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4"/>
  </p:notesMasterIdLst>
  <p:sldIdLst>
    <p:sldId id="528" r:id="rId3"/>
    <p:sldId id="531" r:id="rId4"/>
    <p:sldId id="532" r:id="rId5"/>
    <p:sldId id="533" r:id="rId6"/>
    <p:sldId id="256" r:id="rId7"/>
    <p:sldId id="257" r:id="rId8"/>
    <p:sldId id="258" r:id="rId9"/>
    <p:sldId id="259" r:id="rId10"/>
    <p:sldId id="260" r:id="rId11"/>
    <p:sldId id="270" r:id="rId12"/>
    <p:sldId id="261" r:id="rId13"/>
    <p:sldId id="262" r:id="rId14"/>
    <p:sldId id="264" r:id="rId15"/>
    <p:sldId id="263" r:id="rId16"/>
    <p:sldId id="265" r:id="rId17"/>
    <p:sldId id="266" r:id="rId18"/>
    <p:sldId id="267" r:id="rId19"/>
    <p:sldId id="268" r:id="rId20"/>
    <p:sldId id="282" r:id="rId21"/>
    <p:sldId id="430" r:id="rId22"/>
    <p:sldId id="284" r:id="rId23"/>
    <p:sldId id="285" r:id="rId24"/>
    <p:sldId id="286" r:id="rId25"/>
    <p:sldId id="288" r:id="rId26"/>
    <p:sldId id="289" r:id="rId27"/>
    <p:sldId id="291" r:id="rId28"/>
    <p:sldId id="292" r:id="rId29"/>
    <p:sldId id="293" r:id="rId30"/>
    <p:sldId id="294" r:id="rId31"/>
    <p:sldId id="295" r:id="rId32"/>
    <p:sldId id="296" r:id="rId33"/>
    <p:sldId id="526" r:id="rId34"/>
    <p:sldId id="299" r:id="rId35"/>
    <p:sldId id="431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432" r:id="rId54"/>
    <p:sldId id="319" r:id="rId55"/>
    <p:sldId id="320" r:id="rId56"/>
    <p:sldId id="321" r:id="rId57"/>
    <p:sldId id="322" r:id="rId58"/>
    <p:sldId id="323" r:id="rId59"/>
    <p:sldId id="325" r:id="rId60"/>
    <p:sldId id="326" r:id="rId61"/>
    <p:sldId id="449" r:id="rId62"/>
    <p:sldId id="440" r:id="rId63"/>
    <p:sldId id="450" r:id="rId64"/>
    <p:sldId id="452" r:id="rId65"/>
    <p:sldId id="439" r:id="rId66"/>
    <p:sldId id="451" r:id="rId67"/>
    <p:sldId id="339" r:id="rId68"/>
    <p:sldId id="340" r:id="rId69"/>
    <p:sldId id="330" r:id="rId70"/>
    <p:sldId id="453" r:id="rId71"/>
    <p:sldId id="433" r:id="rId72"/>
    <p:sldId id="333" r:id="rId73"/>
    <p:sldId id="334" r:id="rId74"/>
    <p:sldId id="441" r:id="rId75"/>
    <p:sldId id="442" r:id="rId76"/>
    <p:sldId id="443" r:id="rId77"/>
    <p:sldId id="444" r:id="rId78"/>
    <p:sldId id="445" r:id="rId79"/>
    <p:sldId id="446" r:id="rId80"/>
    <p:sldId id="349" r:id="rId81"/>
    <p:sldId id="350" r:id="rId82"/>
    <p:sldId id="351" r:id="rId83"/>
    <p:sldId id="352" r:id="rId84"/>
    <p:sldId id="434" r:id="rId85"/>
    <p:sldId id="454" r:id="rId86"/>
    <p:sldId id="354" r:id="rId87"/>
    <p:sldId id="355" r:id="rId88"/>
    <p:sldId id="356" r:id="rId89"/>
    <p:sldId id="357" r:id="rId90"/>
    <p:sldId id="456" r:id="rId91"/>
    <p:sldId id="358" r:id="rId92"/>
    <p:sldId id="359" r:id="rId93"/>
    <p:sldId id="360" r:id="rId94"/>
    <p:sldId id="361" r:id="rId95"/>
    <p:sldId id="455" r:id="rId96"/>
    <p:sldId id="362" r:id="rId97"/>
    <p:sldId id="363" r:id="rId98"/>
    <p:sldId id="435" r:id="rId99"/>
    <p:sldId id="365" r:id="rId100"/>
    <p:sldId id="366" r:id="rId101"/>
    <p:sldId id="367" r:id="rId102"/>
    <p:sldId id="368" r:id="rId103"/>
    <p:sldId id="525" r:id="rId104"/>
    <p:sldId id="369" r:id="rId105"/>
    <p:sldId id="457" r:id="rId106"/>
    <p:sldId id="376" r:id="rId107"/>
    <p:sldId id="378" r:id="rId108"/>
    <p:sldId id="372" r:id="rId109"/>
    <p:sldId id="373" r:id="rId110"/>
    <p:sldId id="436" r:id="rId111"/>
    <p:sldId id="375" r:id="rId112"/>
    <p:sldId id="379" r:id="rId113"/>
    <p:sldId id="377" r:id="rId114"/>
    <p:sldId id="380" r:id="rId115"/>
    <p:sldId id="382" r:id="rId116"/>
    <p:sldId id="383" r:id="rId117"/>
    <p:sldId id="384" r:id="rId118"/>
    <p:sldId id="447" r:id="rId119"/>
    <p:sldId id="385" r:id="rId120"/>
    <p:sldId id="386" r:id="rId121"/>
    <p:sldId id="387" r:id="rId122"/>
    <p:sldId id="388" r:id="rId123"/>
    <p:sldId id="389" r:id="rId124"/>
    <p:sldId id="390" r:id="rId125"/>
    <p:sldId id="391" r:id="rId126"/>
    <p:sldId id="393" r:id="rId127"/>
    <p:sldId id="394" r:id="rId128"/>
    <p:sldId id="395" r:id="rId129"/>
    <p:sldId id="396" r:id="rId130"/>
    <p:sldId id="397" r:id="rId131"/>
    <p:sldId id="437" r:id="rId132"/>
    <p:sldId id="400" r:id="rId133"/>
    <p:sldId id="401" r:id="rId134"/>
    <p:sldId id="402" r:id="rId135"/>
    <p:sldId id="403" r:id="rId136"/>
    <p:sldId id="404" r:id="rId137"/>
    <p:sldId id="405" r:id="rId138"/>
    <p:sldId id="406" r:id="rId139"/>
    <p:sldId id="407" r:id="rId140"/>
    <p:sldId id="408" r:id="rId141"/>
    <p:sldId id="409" r:id="rId142"/>
    <p:sldId id="410" r:id="rId143"/>
    <p:sldId id="438" r:id="rId144"/>
    <p:sldId id="412" r:id="rId145"/>
    <p:sldId id="413" r:id="rId146"/>
    <p:sldId id="414" r:id="rId147"/>
    <p:sldId id="415" r:id="rId148"/>
    <p:sldId id="422" r:id="rId149"/>
    <p:sldId id="423" r:id="rId150"/>
    <p:sldId id="424" r:id="rId151"/>
    <p:sldId id="425" r:id="rId152"/>
    <p:sldId id="426" r:id="rId153"/>
    <p:sldId id="416" r:id="rId154"/>
    <p:sldId id="421" r:id="rId155"/>
    <p:sldId id="417" r:id="rId156"/>
    <p:sldId id="418" r:id="rId157"/>
    <p:sldId id="419" r:id="rId158"/>
    <p:sldId id="420" r:id="rId159"/>
    <p:sldId id="427" r:id="rId160"/>
    <p:sldId id="428" r:id="rId161"/>
    <p:sldId id="429" r:id="rId162"/>
    <p:sldId id="530" r:id="rId1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fSR/vaJVWP2O/gU9CrBuxw==" hashData="fHLTRchc//1ryZsxz5W1e/2MUq4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B0BB5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10" autoAdjust="0"/>
  </p:normalViewPr>
  <p:slideViewPr>
    <p:cSldViewPr>
      <p:cViewPr>
        <p:scale>
          <a:sx n="70" d="100"/>
          <a:sy n="70" d="100"/>
        </p:scale>
        <p:origin x="-130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21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11B53-85CB-46F1-841B-9A83045AB8E9}" type="datetimeFigureOut">
              <a:rPr lang="en-IN" smtClean="0"/>
              <a:pPr/>
              <a:t>05-05-2020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4642F-2312-4516-9476-9260400BD4C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67159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4642F-2312-4516-9476-9260400BD4C5}" type="slidenum">
              <a:rPr lang="en-IN" smtClean="0"/>
              <a:pPr/>
              <a:t>68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163681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4642F-2312-4516-9476-9260400BD4C5}" type="slidenum">
              <a:rPr lang="en-IN" smtClean="0"/>
              <a:pPr/>
              <a:t>106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06232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4642F-2312-4516-9476-9260400BD4C5}" type="slidenum">
              <a:rPr lang="en-IN" smtClean="0"/>
              <a:pPr/>
              <a:t>154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68133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4642F-2312-4516-9476-9260400BD4C5}" type="slidenum">
              <a:rPr lang="en-IN" smtClean="0"/>
              <a:pPr/>
              <a:t>155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64077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218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61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5887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7099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78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1035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2343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7992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9379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3909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096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8950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3121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269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6223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248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1471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98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799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31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320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385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3AAD2-86FD-4EBB-8A39-B8E2B782183F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584C7-F970-409E-9041-11A3634C34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19551015">
            <a:off x="177938" y="3503179"/>
            <a:ext cx="8878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none" spc="0" dirty="0" smtClean="0">
                <a:ln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KGMU Institute</a:t>
            </a:r>
            <a:r>
              <a:rPr lang="en-US" sz="3600" b="1" cap="none" spc="0" baseline="0" dirty="0" smtClean="0">
                <a:ln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of Paramedical  Sciences</a:t>
            </a:r>
            <a:endParaRPr lang="en-US" sz="3600" b="1" cap="none" spc="0" dirty="0">
              <a:ln>
                <a:prstDash val="solid"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4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C1CC4-1B7E-483A-855B-DD3E9854FEB1}" type="datetimeFigureOut">
              <a:rPr lang="en-US" smtClean="0"/>
              <a:pPr/>
              <a:t>5/5/2020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73AB3-55AC-45FB-ADF9-747898368B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898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wm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8001000" cy="3124200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latin typeface="Kruti Dev 011" pitchFamily="2" charset="0"/>
              </a:rPr>
              <a:t>fdax</a:t>
            </a:r>
            <a:r>
              <a:rPr lang="en-US" sz="4000" dirty="0">
                <a:latin typeface="Kruti Dev 011" pitchFamily="2" charset="0"/>
              </a:rPr>
              <a:t> </a:t>
            </a:r>
            <a:r>
              <a:rPr lang="en-US" sz="4000" dirty="0" err="1">
                <a:latin typeface="Kruti Dev 011" pitchFamily="2" charset="0"/>
              </a:rPr>
              <a:t>tktZ</a:t>
            </a:r>
            <a:r>
              <a:rPr lang="en-US" sz="4000" dirty="0">
                <a:latin typeface="Kruti Dev 011" pitchFamily="2" charset="0"/>
              </a:rPr>
              <a:t> </a:t>
            </a:r>
            <a:r>
              <a:rPr lang="en-US" sz="4000" dirty="0" err="1">
                <a:latin typeface="Kruti Dev 011" pitchFamily="2" charset="0"/>
              </a:rPr>
              <a:t>fpfdRlk</a:t>
            </a:r>
            <a:r>
              <a:rPr lang="en-US" sz="4000" dirty="0">
                <a:latin typeface="Kruti Dev 011" pitchFamily="2" charset="0"/>
              </a:rPr>
              <a:t> </a:t>
            </a:r>
            <a:r>
              <a:rPr lang="en-US" sz="4000" dirty="0" err="1">
                <a:latin typeface="Kruti Dev 011" pitchFamily="2" charset="0"/>
              </a:rPr>
              <a:t>fo’ofo|ky</a:t>
            </a:r>
            <a:r>
              <a:rPr lang="en-US" sz="4000" dirty="0">
                <a:latin typeface="Kruti Dev 011" pitchFamily="2" charset="0"/>
              </a:rPr>
              <a:t>;] </a:t>
            </a:r>
            <a:r>
              <a:rPr lang="en-US" sz="4000" dirty="0" err="1">
                <a:latin typeface="Kruti Dev 011" pitchFamily="2" charset="0"/>
              </a:rPr>
              <a:t>mŒizŒ</a:t>
            </a:r>
            <a:r>
              <a:rPr lang="en-US" sz="4000" dirty="0">
                <a:latin typeface="Kruti Dev 011" pitchFamily="2" charset="0"/>
              </a:rPr>
              <a:t>] </a:t>
            </a:r>
            <a:r>
              <a:rPr lang="en-US" sz="4000" dirty="0" smtClean="0">
                <a:latin typeface="Kruti Dev 011" pitchFamily="2" charset="0"/>
              </a:rPr>
              <a:t>y[</a:t>
            </a:r>
            <a:r>
              <a:rPr lang="en-US" sz="4000" dirty="0" err="1" smtClean="0">
                <a:latin typeface="Kruti Dev 011" pitchFamily="2" charset="0"/>
              </a:rPr>
              <a:t>kuÅ</a:t>
            </a:r>
            <a:r>
              <a:rPr lang="en-US" sz="4900" dirty="0" smtClean="0">
                <a:latin typeface="Kruti Dev 011" pitchFamily="2" charset="0"/>
              </a:rPr>
              <a:t/>
            </a:r>
            <a:br>
              <a:rPr lang="en-US" sz="4900" dirty="0" smtClean="0">
                <a:latin typeface="Kruti Dev 011" pitchFamily="2" charset="0"/>
              </a:rPr>
            </a:br>
            <a:r>
              <a:rPr lang="en-US" sz="3600" dirty="0" err="1" smtClean="0">
                <a:solidFill>
                  <a:srgbClr val="2B0BB5"/>
                </a:solidFill>
                <a:latin typeface="Kruti Dev 011" pitchFamily="2" charset="0"/>
              </a:rPr>
              <a:t>ds-th-,e</a:t>
            </a:r>
            <a:r>
              <a:rPr lang="en-US" sz="3600" dirty="0" smtClean="0">
                <a:solidFill>
                  <a:srgbClr val="2B0BB5"/>
                </a:solidFill>
                <a:latin typeface="Kruti Dev 011" pitchFamily="2" charset="0"/>
              </a:rPr>
              <a:t>-;w- </a:t>
            </a:r>
            <a:r>
              <a:rPr lang="en-US" sz="3600" dirty="0" err="1" smtClean="0">
                <a:solidFill>
                  <a:srgbClr val="2B0BB5"/>
                </a:solidFill>
                <a:latin typeface="Kruti Dev 011" pitchFamily="2" charset="0"/>
              </a:rPr>
              <a:t>bULVhV</a:t>
            </a:r>
            <a:r>
              <a:rPr lang="en-US" sz="3600" dirty="0" smtClean="0">
                <a:solidFill>
                  <a:srgbClr val="2B0BB5"/>
                </a:solidFill>
                <a:latin typeface="Kruti Dev 011" pitchFamily="2" charset="0"/>
              </a:rPr>
              <a:t>~;</a:t>
            </a:r>
            <a:r>
              <a:rPr lang="en-US" sz="3600" dirty="0" err="1" smtClean="0">
                <a:solidFill>
                  <a:srgbClr val="2B0BB5"/>
                </a:solidFill>
                <a:latin typeface="Kruti Dev 011" pitchFamily="2" charset="0"/>
              </a:rPr>
              <a:t>wV</a:t>
            </a:r>
            <a:r>
              <a:rPr lang="en-US" sz="36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600" dirty="0" err="1" smtClean="0">
                <a:solidFill>
                  <a:srgbClr val="2B0BB5"/>
                </a:solidFill>
                <a:latin typeface="Kruti Dev 011" pitchFamily="2" charset="0"/>
              </a:rPr>
              <a:t>vkWQ</a:t>
            </a:r>
            <a:r>
              <a:rPr lang="en-US" sz="36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600" dirty="0" err="1" smtClean="0">
                <a:solidFill>
                  <a:srgbClr val="2B0BB5"/>
                </a:solidFill>
                <a:latin typeface="Kruti Dev 011" pitchFamily="2" charset="0"/>
              </a:rPr>
              <a:t>iSjkesfMdy</a:t>
            </a:r>
            <a:r>
              <a:rPr lang="en-US" sz="36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600" dirty="0" err="1" smtClean="0">
                <a:solidFill>
                  <a:srgbClr val="2B0BB5"/>
                </a:solidFill>
                <a:latin typeface="Kruti Dev 011" pitchFamily="2" charset="0"/>
              </a:rPr>
              <a:t>lkablsUl</a:t>
            </a:r>
            <a:r>
              <a:rPr lang="en-US" sz="3600" dirty="0" smtClean="0">
                <a:solidFill>
                  <a:srgbClr val="2B0BB5"/>
                </a:solidFill>
                <a:latin typeface="Kruti Dev 011" pitchFamily="2" charset="0"/>
              </a:rPr>
              <a:t>  </a:t>
            </a:r>
            <a:r>
              <a:rPr lang="en-US" dirty="0">
                <a:solidFill>
                  <a:srgbClr val="2B0BB5"/>
                </a:solidFill>
                <a:latin typeface="Kruti Dev 011" pitchFamily="2" charset="0"/>
              </a:rPr>
              <a:t/>
            </a:r>
            <a:br>
              <a:rPr lang="en-US" dirty="0">
                <a:solidFill>
                  <a:srgbClr val="2B0BB5"/>
                </a:solidFill>
                <a:latin typeface="Kruti Dev 011" pitchFamily="2" charset="0"/>
              </a:rPr>
            </a:br>
            <a:r>
              <a:rPr lang="en-US" dirty="0">
                <a:solidFill>
                  <a:srgbClr val="FF0000"/>
                </a:solidFill>
                <a:latin typeface="Kruti Dev 011" pitchFamily="2" charset="0"/>
              </a:rPr>
              <a:t>dksfoM&amp;19] </a:t>
            </a:r>
            <a:r>
              <a:rPr lang="en-US" dirty="0" err="1">
                <a:solidFill>
                  <a:srgbClr val="FF0000"/>
                </a:solidFill>
                <a:latin typeface="Kruti Dev 011" pitchFamily="2" charset="0"/>
              </a:rPr>
              <a:t>izf’k</a:t>
            </a:r>
            <a:r>
              <a:rPr lang="en-US" dirty="0">
                <a:solidFill>
                  <a:srgbClr val="FF0000"/>
                </a:solidFill>
                <a:latin typeface="Kruti Dev 011" pitchFamily="2" charset="0"/>
              </a:rPr>
              <a:t>{</a:t>
            </a:r>
            <a:r>
              <a:rPr lang="en-US" dirty="0" err="1">
                <a:solidFill>
                  <a:srgbClr val="FF0000"/>
                </a:solidFill>
                <a:latin typeface="Kruti Dev 011" pitchFamily="2" charset="0"/>
              </a:rPr>
              <a:t>k.k</a:t>
            </a:r>
            <a:r>
              <a:rPr lang="en-US" dirty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Kruti Dev 011" pitchFamily="2" charset="0"/>
              </a:rPr>
              <a:t>ekWM</a:t>
            </a:r>
            <a:r>
              <a:rPr lang="en-US" dirty="0">
                <a:solidFill>
                  <a:srgbClr val="FF0000"/>
                </a:solidFill>
                <a:latin typeface="Kruti Dev 011" pitchFamily="2" charset="0"/>
              </a:rPr>
              <a:t>~;</a:t>
            </a:r>
            <a:r>
              <a:rPr lang="en-US" dirty="0" err="1" smtClean="0">
                <a:solidFill>
                  <a:srgbClr val="FF0000"/>
                </a:solidFill>
                <a:latin typeface="Kruti Dev 011" pitchFamily="2" charset="0"/>
              </a:rPr>
              <a:t>wy</a:t>
            </a:r>
            <a:r>
              <a:rPr lang="en-US" dirty="0">
                <a:solidFill>
                  <a:srgbClr val="FF0000"/>
                </a:solidFill>
                <a:latin typeface="Kruti Dev 011" pitchFamily="2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Kruti Dev 011" pitchFamily="2" charset="0"/>
              </a:rPr>
            </a:br>
            <a:endParaRPr lang="en-US" dirty="0">
              <a:solidFill>
                <a:srgbClr val="FF0000"/>
              </a:solidFill>
              <a:latin typeface="Kruti Dev 011" pitchFamily="2" charset="0"/>
            </a:endParaRPr>
          </a:p>
        </p:txBody>
      </p:sp>
      <p:pic>
        <p:nvPicPr>
          <p:cNvPr id="4" name="Picture 3" descr="C:\Users\TEMP\Desktop\CDC-Coronavirus-836x567.jpg"/>
          <p:cNvPicPr/>
          <p:nvPr/>
        </p:nvPicPr>
        <p:blipFill>
          <a:blip r:embed="rId2" cstate="print"/>
          <a:srcRect l="23404" t="9929" r="22735" b="11348"/>
          <a:stretch>
            <a:fillRect/>
          </a:stretch>
        </p:blipFill>
        <p:spPr bwMode="auto">
          <a:xfrm>
            <a:off x="8077200" y="76200"/>
            <a:ext cx="99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g_02"/>
          <p:cNvPicPr/>
          <p:nvPr/>
        </p:nvPicPr>
        <p:blipFill>
          <a:blip r:embed="rId3" cstate="print"/>
          <a:srcRect l="15315" r="22974"/>
          <a:stretch>
            <a:fillRect/>
          </a:stretch>
        </p:blipFill>
        <p:spPr bwMode="auto">
          <a:xfrm>
            <a:off x="76200" y="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TEMP\Desktop\227831_web.jpg">
            <a:extLst>
              <a:ext uri="{FF2B5EF4-FFF2-40B4-BE49-F238E27FC236}">
                <a16:creationId xmlns:a16="http://schemas.microsoft.com/office/drawing/2014/main" xmlns="" id="{CF84D7FE-4991-47C0-8C60-D92CE97EA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886200"/>
            <a:ext cx="2819400" cy="2174966"/>
          </a:xfrm>
          <a:prstGeom prst="rect">
            <a:avLst/>
          </a:prstGeom>
          <a:noFill/>
        </p:spPr>
      </p:pic>
      <p:pic>
        <p:nvPicPr>
          <p:cNvPr id="37889" name="Picture 1" descr="D:\Photo Dr. M.L.B. Bhat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581400"/>
            <a:ext cx="2022953" cy="2307431"/>
          </a:xfrm>
          <a:prstGeom prst="rect">
            <a:avLst/>
          </a:prstGeom>
          <a:noFill/>
        </p:spPr>
      </p:pic>
      <p:pic>
        <p:nvPicPr>
          <p:cNvPr id="64514" name="Picture 2" descr="D:\Awards\Padma Shri\Dr Vinod Jain Ph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3581400"/>
            <a:ext cx="1993900" cy="21336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04800" y="6019800"/>
            <a:ext cx="2667000" cy="73866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2B0BB5"/>
                </a:solidFill>
                <a:latin typeface="Kruti Dev 011" pitchFamily="2" charset="0"/>
              </a:rPr>
              <a:t>izks0 ,e0,y0ch0 </a:t>
            </a:r>
            <a:r>
              <a:rPr lang="en-US" sz="2400" b="1" dirty="0" err="1" smtClean="0">
                <a:solidFill>
                  <a:srgbClr val="2B0BB5"/>
                </a:solidFill>
                <a:latin typeface="Kruti Dev 011" pitchFamily="2" charset="0"/>
              </a:rPr>
              <a:t>Hk</a:t>
            </a:r>
            <a:r>
              <a:rPr lang="en-US" sz="2400" b="1" dirty="0" err="1" smtClean="0">
                <a:solidFill>
                  <a:srgbClr val="2B0BB5"/>
                </a:solidFill>
                <a:latin typeface="Kruti Dev 011"/>
              </a:rPr>
              <a:t>Í</a:t>
            </a:r>
            <a:endParaRPr lang="en-US" sz="2400" b="1" dirty="0" smtClean="0">
              <a:solidFill>
                <a:srgbClr val="2B0BB5"/>
              </a:solidFill>
              <a:latin typeface="Kruti Dev 011" pitchFamily="2" charset="0"/>
            </a:endParaRPr>
          </a:p>
          <a:p>
            <a:pPr algn="ctr"/>
            <a:r>
              <a:rPr lang="en-US" b="1" dirty="0" err="1" smtClean="0">
                <a:latin typeface="Kruti Dev 011" pitchFamily="2" charset="0"/>
              </a:rPr>
              <a:t>dqyifr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05600" y="5791200"/>
            <a:ext cx="2286000" cy="10156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izks0 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fouksn</a:t>
            </a:r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tSu</a:t>
            </a:r>
            <a:endParaRPr lang="en-US" sz="2400" dirty="0" smtClean="0">
              <a:solidFill>
                <a:srgbClr val="2B0BB5"/>
              </a:solidFill>
              <a:latin typeface="Kruti Dev 011" pitchFamily="2" charset="0"/>
            </a:endParaRPr>
          </a:p>
          <a:p>
            <a:pPr algn="ctr"/>
            <a:r>
              <a:rPr lang="en-US" b="1" dirty="0" err="1" smtClean="0">
                <a:latin typeface="Kruti Dev 011" pitchFamily="2" charset="0"/>
              </a:rPr>
              <a:t>vf</a:t>
            </a:r>
            <a:r>
              <a:rPr lang="en-US" b="1" dirty="0" smtClean="0">
                <a:latin typeface="Kruti Dev 011" pitchFamily="2" charset="0"/>
              </a:rPr>
              <a:t>/</a:t>
            </a:r>
            <a:r>
              <a:rPr lang="en-US" b="1" dirty="0" err="1" smtClean="0">
                <a:latin typeface="Kruti Dev 011" pitchFamily="2" charset="0"/>
              </a:rPr>
              <a:t>k”Bkrk</a:t>
            </a:r>
            <a:r>
              <a:rPr lang="en-US" b="1" dirty="0" smtClean="0">
                <a:latin typeface="Kruti Dev 011" pitchFamily="2" charset="0"/>
              </a:rPr>
              <a:t>] </a:t>
            </a:r>
          </a:p>
          <a:p>
            <a:pPr algn="ctr"/>
            <a:r>
              <a:rPr lang="en-US" b="1" dirty="0" err="1" smtClean="0">
                <a:latin typeface="Kruti Dev 011" pitchFamily="2" charset="0"/>
              </a:rPr>
              <a:t>iSjkesfMdy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ladk</a:t>
            </a:r>
            <a:r>
              <a:rPr lang="en-US" b="1" dirty="0" smtClean="0">
                <a:latin typeface="Kruti Dev 011" pitchFamily="2" charset="0"/>
              </a:rPr>
              <a:t>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84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ekWM</a:t>
            </a:r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~;wy&amp;1 </a:t>
            </a:r>
            <a:endParaRPr lang="en-US" sz="4800" dirty="0">
              <a:solidFill>
                <a:srgbClr val="2B0B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 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oSf’od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ifjn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`’; </a:t>
            </a:r>
          </a:p>
          <a:p>
            <a:pPr algn="ctr">
              <a:buNone/>
            </a:pP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Xykscy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flusfj;ks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,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oa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  <a:p>
            <a:pPr algn="ctr">
              <a:buNone/>
            </a:pP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izfrjks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/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kd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{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kerk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o`f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Qhoj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Dyhfud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lQkbZ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en-US" sz="2800" b="1" dirty="0" err="1" smtClean="0">
                <a:latin typeface="Kruti Dev 011" pitchFamily="2" charset="0"/>
              </a:rPr>
              <a:t>ih-ih-bZ</a:t>
            </a:r>
            <a:r>
              <a:rPr lang="en-US" sz="2800" b="1" dirty="0" smtClean="0">
                <a:latin typeface="Kruti Dev 011" pitchFamily="2" charset="0"/>
              </a:rPr>
              <a:t>- </a:t>
            </a:r>
            <a:r>
              <a:rPr lang="en-US" sz="2800" b="1" dirty="0" err="1" smtClean="0">
                <a:latin typeface="Kruti Dev 011" pitchFamily="2" charset="0"/>
              </a:rPr>
              <a:t>fdV</a:t>
            </a:r>
            <a:r>
              <a:rPr lang="en-US" sz="2800" b="1" dirty="0" smtClean="0">
                <a:latin typeface="Kruti Dev 011" pitchFamily="2" charset="0"/>
              </a:rPr>
              <a:t> </a:t>
            </a:r>
            <a:r>
              <a:rPr lang="en-US" sz="2800" b="1" dirty="0" err="1" smtClean="0">
                <a:latin typeface="Kruti Dev 011" pitchFamily="2" charset="0"/>
              </a:rPr>
              <a:t>igudj</a:t>
            </a:r>
            <a:r>
              <a:rPr lang="en-US" sz="2800" b="1" dirty="0" smtClean="0">
                <a:latin typeface="Kruti Dev 011" pitchFamily="2" charset="0"/>
              </a:rPr>
              <a:t> </a:t>
            </a:r>
            <a:r>
              <a:rPr lang="en-US" sz="2800" b="1" dirty="0" err="1" smtClean="0">
                <a:latin typeface="Kruti Dev 011" pitchFamily="2" charset="0"/>
              </a:rPr>
              <a:t>gh</a:t>
            </a:r>
            <a:r>
              <a:rPr lang="en-US" sz="2800" b="1" dirty="0" smtClean="0">
                <a:latin typeface="Kruti Dev 011" pitchFamily="2" charset="0"/>
              </a:rPr>
              <a:t> </a:t>
            </a:r>
            <a:r>
              <a:rPr lang="en-US" sz="2800" b="1" dirty="0" err="1" smtClean="0">
                <a:latin typeface="Kruti Dev 011" pitchFamily="2" charset="0"/>
              </a:rPr>
              <a:t>lQkbZ</a:t>
            </a:r>
            <a:r>
              <a:rPr lang="en-US" sz="2800" b="1" dirty="0" smtClean="0">
                <a:latin typeface="Kruti Dev 011" pitchFamily="2" charset="0"/>
              </a:rPr>
              <a:t> </a:t>
            </a:r>
            <a:r>
              <a:rPr lang="en-US" sz="2800" b="1" dirty="0" err="1" smtClean="0">
                <a:latin typeface="Kruti Dev 011" pitchFamily="2" charset="0"/>
              </a:rPr>
              <a:t>djsaA</a:t>
            </a:r>
            <a:endParaRPr lang="en-US" sz="2800" b="1" dirty="0" smtClean="0">
              <a:latin typeface="Kruti Dev 011" pitchFamily="2" charset="0"/>
            </a:endParaRPr>
          </a:p>
          <a:p>
            <a:pPr algn="just"/>
            <a:r>
              <a:rPr lang="en-US" sz="3000" b="1" dirty="0" err="1" smtClean="0">
                <a:latin typeface="Kruti Dev 011" pitchFamily="2" charset="0"/>
              </a:rPr>
              <a:t>fnu</a:t>
            </a:r>
            <a:r>
              <a:rPr lang="en-US" sz="3000" b="1" dirty="0" smtClean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esa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rhu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ckj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dejksa</a:t>
            </a:r>
            <a:r>
              <a:rPr lang="en-US" sz="3000" b="1" dirty="0">
                <a:latin typeface="Kruti Dev 011" pitchFamily="2" charset="0"/>
              </a:rPr>
              <a:t> dh </a:t>
            </a:r>
            <a:r>
              <a:rPr lang="en-US" sz="3000" b="1" dirty="0" err="1">
                <a:latin typeface="Kruti Dev 011" pitchFamily="2" charset="0"/>
              </a:rPr>
              <a:t>lQkbZ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djsaA</a:t>
            </a:r>
            <a:endParaRPr lang="en-US" sz="3000" b="1" dirty="0">
              <a:latin typeface="Kruti Dev 011" pitchFamily="2" charset="0"/>
            </a:endParaRPr>
          </a:p>
          <a:p>
            <a:pPr algn="just"/>
            <a:r>
              <a:rPr lang="en-US" sz="3000" b="1" dirty="0" err="1">
                <a:latin typeface="Kruti Dev 011" pitchFamily="2" charset="0"/>
              </a:rPr>
              <a:t>rhu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ckYVh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iz.kkyh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dk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iz;ksx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djsaA</a:t>
            </a:r>
            <a:endParaRPr lang="en-US" sz="3000" b="1" dirty="0">
              <a:latin typeface="Kruti Dev 011" pitchFamily="2" charset="0"/>
            </a:endParaRPr>
          </a:p>
          <a:p>
            <a:pPr lvl="1" algn="just"/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izFke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ckYVh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esa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fMVtsZUVA</a:t>
            </a:r>
            <a:endParaRPr lang="en-US" sz="2600" b="1" dirty="0">
              <a:solidFill>
                <a:srgbClr val="2B0BB5"/>
              </a:solidFill>
              <a:latin typeface="Kruti Dev 011" pitchFamily="2" charset="0"/>
            </a:endParaRPr>
          </a:p>
          <a:p>
            <a:pPr lvl="1" algn="just"/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nwljh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ckYVh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esa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lkQ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ikuhA</a:t>
            </a:r>
            <a:endParaRPr lang="en-US" sz="2600" b="1" dirty="0">
              <a:solidFill>
                <a:srgbClr val="2B0BB5"/>
              </a:solidFill>
              <a:latin typeface="Kruti Dev 011" pitchFamily="2" charset="0"/>
            </a:endParaRPr>
          </a:p>
          <a:p>
            <a:pPr lvl="1" algn="just"/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rhljh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ckYVh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esa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1</a:t>
            </a:r>
            <a:r>
              <a:rPr lang="en-US" sz="1900" b="1" dirty="0">
                <a:solidFill>
                  <a:srgbClr val="2B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1800" b="1" dirty="0">
                <a:solidFill>
                  <a:srgbClr val="2B0BB5"/>
                </a:solidFill>
                <a:latin typeface="Kruti Dev 011" pitchFamily="2" charset="0"/>
                <a:cs typeface="Arial" pitchFamily="34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gkbZiksDyksjkbV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¼Cyhfpax ikmMj½ </a:t>
            </a:r>
            <a:r>
              <a:rPr lang="en-US" sz="2600" b="1" dirty="0" err="1" smtClean="0">
                <a:solidFill>
                  <a:srgbClr val="2B0BB5"/>
                </a:solidFill>
                <a:latin typeface="Kruti Dev 011" pitchFamily="2" charset="0"/>
              </a:rPr>
              <a:t>lkWY;w’ku</a:t>
            </a:r>
            <a:r>
              <a:rPr lang="en-US" sz="2600" b="1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dk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iz;ksx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djsa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¼1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pEep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Cyhfpax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ikmMj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¼70</a:t>
            </a:r>
            <a:r>
              <a:rPr lang="en-US" sz="1900" b="1" dirty="0">
                <a:solidFill>
                  <a:srgbClr val="2B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LVªsUFk½</a:t>
            </a:r>
            <a:r>
              <a:rPr lang="en-US" b="1" dirty="0">
                <a:solidFill>
                  <a:srgbClr val="2B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dks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1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yhVj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ikuh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600" b="1" dirty="0" err="1">
                <a:solidFill>
                  <a:srgbClr val="2B0BB5"/>
                </a:solidFill>
                <a:latin typeface="Kruti Dev 011" pitchFamily="2" charset="0"/>
              </a:rPr>
              <a:t>esa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</a:rPr>
              <a:t> feyk,a½A</a:t>
            </a:r>
          </a:p>
          <a:p>
            <a:pPr marL="285750" lvl="1" algn="just">
              <a:buFont typeface="Arial" pitchFamily="34" charset="0"/>
              <a:buChar char="•"/>
            </a:pPr>
            <a:r>
              <a:rPr lang="en-US" sz="3000" b="1" dirty="0" err="1">
                <a:latin typeface="Kruti Dev 011" pitchFamily="2" charset="0"/>
              </a:rPr>
              <a:t>Q’kZ</a:t>
            </a:r>
            <a:r>
              <a:rPr lang="en-US" sz="3000" b="1" dirty="0">
                <a:latin typeface="Kruti Dev 011" pitchFamily="2" charset="0"/>
              </a:rPr>
              <a:t>] </a:t>
            </a:r>
            <a:r>
              <a:rPr lang="en-US" sz="3000" b="1" dirty="0" err="1">
                <a:latin typeface="Kruti Dev 011" pitchFamily="2" charset="0"/>
              </a:rPr>
              <a:t>nhokjksa</a:t>
            </a:r>
            <a:r>
              <a:rPr lang="en-US" sz="3000" b="1" dirty="0">
                <a:latin typeface="Kruti Dev 011" pitchFamily="2" charset="0"/>
              </a:rPr>
              <a:t> ¼lkr fQV½] </a:t>
            </a:r>
            <a:r>
              <a:rPr lang="en-US" sz="3000" b="1" dirty="0" err="1">
                <a:latin typeface="Kruti Dev 011" pitchFamily="2" charset="0"/>
              </a:rPr>
              <a:t>gj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dksus</a:t>
            </a:r>
            <a:r>
              <a:rPr lang="en-US" sz="3000" b="1" dirty="0">
                <a:latin typeface="Kruti Dev 011" pitchFamily="2" charset="0"/>
              </a:rPr>
              <a:t> dh </a:t>
            </a:r>
            <a:r>
              <a:rPr lang="en-US" sz="3000" b="1" dirty="0" err="1">
                <a:latin typeface="Kruti Dev 011" pitchFamily="2" charset="0"/>
              </a:rPr>
              <a:t>vPNs</a:t>
            </a:r>
            <a:r>
              <a:rPr lang="en-US" sz="3000" b="1" dirty="0">
                <a:latin typeface="Kruti Dev 011" pitchFamily="2" charset="0"/>
              </a:rPr>
              <a:t> ls </a:t>
            </a:r>
            <a:r>
              <a:rPr lang="en-US" sz="3000" b="1" dirty="0" err="1">
                <a:latin typeface="Kruti Dev 011" pitchFamily="2" charset="0"/>
              </a:rPr>
              <a:t>lQkbZ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 smtClean="0">
                <a:latin typeface="Kruti Dev 011" pitchFamily="2" charset="0"/>
              </a:rPr>
              <a:t>djsaA</a:t>
            </a:r>
            <a:endParaRPr lang="en-US" sz="3000" b="1" dirty="0" smtClean="0">
              <a:latin typeface="Kruti Dev 011" pitchFamily="2" charset="0"/>
            </a:endParaRPr>
          </a:p>
          <a:p>
            <a:pPr marL="285750" lvl="1" algn="just">
              <a:buFont typeface="Arial" pitchFamily="34" charset="0"/>
              <a:buChar char="•"/>
            </a:pPr>
            <a:r>
              <a:rPr lang="en-US" sz="3200" b="1" dirty="0" err="1" smtClean="0">
                <a:latin typeface="Kruti Dev 011" pitchFamily="2" charset="0"/>
              </a:rPr>
              <a:t>lQkbZ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ds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mijkUr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ih-ih-bZ</a:t>
            </a:r>
            <a:r>
              <a:rPr lang="en-US" sz="3200" b="1" dirty="0" smtClean="0">
                <a:latin typeface="Kruti Dev 011" pitchFamily="2" charset="0"/>
              </a:rPr>
              <a:t>- </a:t>
            </a:r>
            <a:r>
              <a:rPr lang="en-US" sz="3200" b="1" dirty="0" err="1" smtClean="0">
                <a:latin typeface="Kruti Dev 011" pitchFamily="2" charset="0"/>
              </a:rPr>
              <a:t>fdV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dks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fu;e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iwoZd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mrkjsa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vkSj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ihys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fcu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esa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Mkysa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gkaFkks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dks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lkcqu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rFkk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ikuh</a:t>
            </a:r>
            <a:r>
              <a:rPr lang="en-US" sz="3200" b="1" dirty="0" smtClean="0">
                <a:latin typeface="Kruti Dev 011" pitchFamily="2" charset="0"/>
              </a:rPr>
              <a:t> </a:t>
            </a:r>
            <a:r>
              <a:rPr lang="en-US" sz="3200" b="1" dirty="0" err="1" smtClean="0">
                <a:latin typeface="Kruti Dev 011" pitchFamily="2" charset="0"/>
              </a:rPr>
              <a:t>ls</a:t>
            </a:r>
            <a:r>
              <a:rPr lang="en-US" sz="3200" b="1" dirty="0" smtClean="0">
                <a:latin typeface="Kruti Dev 011" pitchFamily="2" charset="0"/>
              </a:rPr>
              <a:t> /</a:t>
            </a:r>
            <a:r>
              <a:rPr lang="en-US" sz="3200" b="1" dirty="0" err="1" smtClean="0">
                <a:latin typeface="Kruti Dev 011" pitchFamily="2" charset="0"/>
              </a:rPr>
              <a:t>kks,aA</a:t>
            </a:r>
            <a:endParaRPr lang="en-US" sz="2000" dirty="0" smtClean="0">
              <a:latin typeface="Kruti Dev 011" pitchFamily="2" charset="0"/>
            </a:endParaRPr>
          </a:p>
          <a:p>
            <a:pPr marL="285750" lvl="1" algn="just">
              <a:buNone/>
            </a:pPr>
            <a:endParaRPr lang="en-US" sz="3000" b="1" dirty="0">
              <a:latin typeface="Kruti Dev 011" pitchFamily="2" charset="0"/>
            </a:endParaRPr>
          </a:p>
          <a:p>
            <a:pPr algn="just"/>
            <a:endParaRPr lang="en-US" dirty="0">
              <a:latin typeface="Kruti Dev 011" pitchFamily="2" charset="0"/>
            </a:endParaRPr>
          </a:p>
          <a:p>
            <a:pPr algn="just"/>
            <a:endParaRPr lang="en-US" dirty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leaning-hospital-ward - Cop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3200400"/>
            <a:ext cx="4062796" cy="3048000"/>
          </a:xfrm>
        </p:spPr>
      </p:pic>
      <p:pic>
        <p:nvPicPr>
          <p:cNvPr id="2050" name="Picture 2" descr="G:\mop-wringer-trolley-with-three-bucket-500x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4387089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23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sz="4000" b="1" dirty="0" err="1" smtClean="0">
                <a:solidFill>
                  <a:srgbClr val="FF0000"/>
                </a:solidFill>
                <a:latin typeface="Kruti Dev 011" panose="00000700000000000000" pitchFamily="2" charset="0"/>
              </a:rPr>
              <a:t>iksaNk</a:t>
            </a:r>
            <a:r>
              <a:rPr lang="en-IN" sz="4000" b="1" dirty="0" smtClean="0">
                <a:solidFill>
                  <a:srgbClr val="FF0000"/>
                </a:solidFill>
                <a:latin typeface="Kruti Dev 011" panose="00000700000000000000" pitchFamily="2" charset="0"/>
              </a:rPr>
              <a:t> </a:t>
            </a:r>
            <a:r>
              <a:rPr lang="en-IN" sz="4000" b="1" dirty="0" err="1">
                <a:solidFill>
                  <a:srgbClr val="FF0000"/>
                </a:solidFill>
                <a:latin typeface="Kruti Dev 011" panose="00000700000000000000" pitchFamily="2" charset="0"/>
              </a:rPr>
              <a:t>yxkus</a:t>
            </a:r>
            <a:r>
              <a:rPr lang="en-IN" sz="4000" b="1" dirty="0">
                <a:solidFill>
                  <a:srgbClr val="FF0000"/>
                </a:solidFill>
                <a:latin typeface="Kruti Dev 011" panose="00000700000000000000" pitchFamily="2" charset="0"/>
              </a:rPr>
              <a:t> dk </a:t>
            </a:r>
            <a:r>
              <a:rPr lang="en-IN" sz="4000" b="1" dirty="0" err="1">
                <a:solidFill>
                  <a:srgbClr val="FF0000"/>
                </a:solidFill>
                <a:latin typeface="Kruti Dev 011" panose="00000700000000000000" pitchFamily="2" charset="0"/>
              </a:rPr>
              <a:t>rjhdk</a:t>
            </a:r>
            <a:endParaRPr lang="en-IN" sz="4000" b="1" dirty="0">
              <a:solidFill>
                <a:srgbClr val="FF0000"/>
              </a:solidFill>
              <a:latin typeface="Kruti Dev 011" panose="000007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6888" y="1057275"/>
            <a:ext cx="5610225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304800"/>
            <a:ext cx="7772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Vªk;t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(Triage)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okMZ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vkSj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0" pitchFamily="2" charset="0"/>
                <a:ea typeface="+mj-ea"/>
                <a:cs typeface="+mj-cs"/>
              </a:rPr>
              <a:t>dksjksuk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0" pitchFamily="2" charset="0"/>
                <a:ea typeface="+mj-ea"/>
                <a:cs typeface="+mj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0" pitchFamily="2" charset="0"/>
                <a:ea typeface="+mj-ea"/>
                <a:cs typeface="+mj-cs"/>
              </a:rPr>
              <a:t>okMZ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0" pitchFamily="2" charset="0"/>
                <a:ea typeface="+mj-ea"/>
                <a:cs typeface="+mj-cs"/>
              </a:rPr>
              <a:t> dh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0" pitchFamily="2" charset="0"/>
                <a:ea typeface="+mj-ea"/>
                <a:cs typeface="+mj-cs"/>
              </a:rPr>
              <a:t>lQkbZ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2900" y="1295400"/>
            <a:ext cx="8724900" cy="5287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ih-ih-bZ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- </a:t>
            </a: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fdV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igudj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gh</a:t>
            </a:r>
            <a:r>
              <a:rPr kumimoji="0" lang="en-US" sz="43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lQkbZ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djsaA</a:t>
            </a:r>
            <a:endParaRPr kumimoji="0" lang="en-US" sz="4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3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fnu</a:t>
            </a:r>
            <a:r>
              <a:rPr kumimoji="0" lang="en-US" sz="4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esa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rhu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</a:rPr>
              <a:t>ckj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itchFamily="2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300" b="1" dirty="0" err="1">
                <a:latin typeface="Kruti Dev 011" pitchFamily="2" charset="0"/>
              </a:rPr>
              <a:t>rhu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ckYVh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iz.kkyh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dk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iz;ksx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djsa</a:t>
            </a:r>
            <a:endParaRPr lang="en-US" sz="4300" b="1" dirty="0">
              <a:latin typeface="Kruti Dev 011" pitchFamily="2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izFke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ckYVh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esa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fMVtsZUVA</a:t>
            </a:r>
            <a:endParaRPr lang="en-US" sz="3700" b="1" dirty="0">
              <a:solidFill>
                <a:srgbClr val="2B0BB5"/>
              </a:solidFill>
              <a:latin typeface="Kruti Dev 011" pitchFamily="2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nwljh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ckYVh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esa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lkQ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ikuhA</a:t>
            </a:r>
            <a:endParaRPr lang="en-US" sz="3700" b="1" dirty="0">
              <a:solidFill>
                <a:srgbClr val="2B0BB5"/>
              </a:solidFill>
              <a:latin typeface="Kruti Dev 011" pitchFamily="2" charset="0"/>
            </a:endParaRPr>
          </a:p>
          <a:p>
            <a:pPr marL="742950" lvl="1" indent="-285750" algn="just">
              <a:lnSpc>
                <a:spcPct val="16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itchFamily="2" charset="0"/>
              </a:rPr>
              <a:t>rhljh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itchFamily="2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itchFamily="2" charset="0"/>
              </a:rPr>
              <a:t>ckYVh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itchFamily="2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itchFamily="2" charset="0"/>
              </a:rPr>
              <a:t>esa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itchFamily="2" charset="0"/>
              </a:rPr>
              <a:t> 7-35</a:t>
            </a:r>
            <a:r>
              <a:rPr lang="en-US" sz="2600" b="1" dirty="0">
                <a:solidFill>
                  <a:srgbClr val="2B0BB5"/>
                </a:solidFill>
                <a:cs typeface="Arial" pitchFamily="34" charset="0"/>
              </a:rPr>
              <a:t>%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itchFamily="2" charset="0"/>
              </a:rPr>
              <a:t> 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cs typeface="Times New Roman" pitchFamily="18" charset="0"/>
              </a:rPr>
              <a:t>H</a:t>
            </a:r>
            <a:r>
              <a:rPr kumimoji="0" lang="en-US" sz="3300" b="1" i="0" u="none" strike="noStrike" kern="1200" cap="none" spc="0" normalizeH="0" baseline="-2500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cs typeface="Times New Roman" pitchFamily="18" charset="0"/>
              </a:rPr>
              <a:t>2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cs typeface="Times New Roman" pitchFamily="18" charset="0"/>
              </a:rPr>
              <a:t>O</a:t>
            </a:r>
            <a:r>
              <a:rPr kumimoji="0" lang="en-US" sz="3300" b="1" i="0" u="none" strike="noStrike" kern="1200" cap="none" spc="0" normalizeH="0" baseline="-2500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cs typeface="Times New Roman" pitchFamily="18" charset="0"/>
              </a:rPr>
              <a:t>2</a:t>
            </a:r>
            <a:r>
              <a:rPr kumimoji="0" lang="en-US" sz="3300" b="1" i="0" u="none" strike="noStrike" kern="1200" cap="none" spc="0" normalizeH="0" baseline="-2500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itchFamily="2" charset="0"/>
                <a:cs typeface="Times New Roman" pitchFamily="18" charset="0"/>
              </a:rPr>
              <a:t> 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,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oa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0-23</a:t>
            </a:r>
            <a:r>
              <a:rPr lang="en-US" sz="2600" b="1" dirty="0">
                <a:solidFill>
                  <a:srgbClr val="2B0BB5"/>
                </a:solidFill>
                <a:cs typeface="Arial" pitchFamily="34" charset="0"/>
              </a:rPr>
              <a:t>%</a:t>
            </a:r>
            <a:r>
              <a:rPr lang="en-US" sz="2600" b="1" dirty="0">
                <a:solidFill>
                  <a:srgbClr val="2B0BB5"/>
                </a:solidFill>
                <a:latin typeface="Kruti Dev 011" pitchFamily="2" charset="0"/>
                <a:cs typeface="Arial" pitchFamily="34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ij,flfVd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,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flM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dk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iz;ksx</a:t>
            </a:r>
            <a:r>
              <a:rPr lang="en-US" sz="37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700" b="1" dirty="0" err="1">
                <a:solidFill>
                  <a:srgbClr val="2B0BB5"/>
                </a:solidFill>
                <a:latin typeface="Kruti Dev 011" pitchFamily="2" charset="0"/>
              </a:rPr>
              <a:t>djsaA</a:t>
            </a:r>
            <a:endParaRPr kumimoji="0" lang="en-US" sz="3700" b="1" i="0" u="none" strike="noStrike" kern="1200" cap="none" spc="0" normalizeH="0" baseline="-25000" noProof="0" dirty="0">
              <a:ln>
                <a:noFill/>
              </a:ln>
              <a:solidFill>
                <a:srgbClr val="2B0BB5"/>
              </a:solidFill>
              <a:effectLst/>
              <a:uLnTx/>
              <a:uFillTx/>
              <a:latin typeface="Kruti Dev 011" pitchFamily="2" charset="0"/>
              <a:cs typeface="Times New Roman" pitchFamily="18" charset="0"/>
            </a:endParaRPr>
          </a:p>
          <a:p>
            <a:pPr marL="342900" marR="0" lvl="1" indent="-3429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300" b="1" dirty="0" err="1">
                <a:latin typeface="Kruti Dev 011" pitchFamily="2" charset="0"/>
              </a:rPr>
              <a:t>Q’kZ</a:t>
            </a:r>
            <a:r>
              <a:rPr lang="en-US" sz="4300" b="1" dirty="0">
                <a:latin typeface="Kruti Dev 011" pitchFamily="2" charset="0"/>
              </a:rPr>
              <a:t>] </a:t>
            </a:r>
            <a:r>
              <a:rPr lang="en-US" sz="4300" b="1" dirty="0" err="1">
                <a:latin typeface="Kruti Dev 011" pitchFamily="2" charset="0"/>
              </a:rPr>
              <a:t>nhokyksa</a:t>
            </a:r>
            <a:r>
              <a:rPr lang="en-US" sz="4300" b="1" dirty="0">
                <a:latin typeface="Kruti Dev 011" pitchFamily="2" charset="0"/>
              </a:rPr>
              <a:t> ¼lkr fQV½] </a:t>
            </a:r>
            <a:r>
              <a:rPr lang="en-US" sz="4300" b="1" dirty="0" err="1">
                <a:latin typeface="Kruti Dev 011" pitchFamily="2" charset="0"/>
              </a:rPr>
              <a:t>gj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dksus</a:t>
            </a:r>
            <a:r>
              <a:rPr lang="en-US" sz="4300" b="1" dirty="0">
                <a:latin typeface="Kruti Dev 011" pitchFamily="2" charset="0"/>
              </a:rPr>
              <a:t> dh </a:t>
            </a:r>
            <a:r>
              <a:rPr lang="en-US" sz="4300" b="1" dirty="0" err="1">
                <a:latin typeface="Kruti Dev 011" pitchFamily="2" charset="0"/>
              </a:rPr>
              <a:t>vPNs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ls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lQkbZ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djsaA</a:t>
            </a:r>
            <a:endParaRPr lang="en-US" sz="4300" b="1" dirty="0">
              <a:latin typeface="Kruti Dev 011" pitchFamily="2" charset="0"/>
            </a:endParaRPr>
          </a:p>
          <a:p>
            <a:pPr marL="3429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4300" b="1" dirty="0" err="1">
                <a:latin typeface="Kruti Dev 011" pitchFamily="2" charset="0"/>
              </a:rPr>
              <a:t>lQkbZ</a:t>
            </a:r>
            <a:r>
              <a:rPr lang="en-US" sz="4300" b="1" dirty="0">
                <a:latin typeface="Kruti Dev 011" pitchFamily="2" charset="0"/>
              </a:rPr>
              <a:t> ds </a:t>
            </a:r>
            <a:r>
              <a:rPr lang="en-US" sz="4300" b="1" dirty="0" err="1">
                <a:latin typeface="Kruti Dev 011" pitchFamily="2" charset="0"/>
              </a:rPr>
              <a:t>mijkUr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ih-ih-bZ</a:t>
            </a:r>
            <a:r>
              <a:rPr lang="en-US" sz="4300" b="1" dirty="0">
                <a:latin typeface="Kruti Dev 011" pitchFamily="2" charset="0"/>
              </a:rPr>
              <a:t>- </a:t>
            </a:r>
            <a:r>
              <a:rPr lang="en-US" sz="4300" b="1" dirty="0" err="1">
                <a:latin typeface="Kruti Dev 011" pitchFamily="2" charset="0"/>
              </a:rPr>
              <a:t>fdV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dks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fu;e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iwoZd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mrkjsa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vkSj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ihys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fcu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esa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Mkysa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gkaFkks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dks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lkcqu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rFkk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>
                <a:latin typeface="Kruti Dev 011" pitchFamily="2" charset="0"/>
              </a:rPr>
              <a:t>ikuh</a:t>
            </a:r>
            <a:r>
              <a:rPr lang="en-US" sz="4300" b="1" dirty="0">
                <a:latin typeface="Kruti Dev 011" pitchFamily="2" charset="0"/>
              </a:rPr>
              <a:t> </a:t>
            </a:r>
            <a:r>
              <a:rPr lang="en-US" sz="4300" b="1" dirty="0" err="1" smtClean="0">
                <a:latin typeface="Kruti Dev 011" pitchFamily="2" charset="0"/>
              </a:rPr>
              <a:t>ls</a:t>
            </a:r>
            <a:r>
              <a:rPr lang="en-US" sz="4300" b="1" dirty="0" smtClean="0">
                <a:latin typeface="Kruti Dev 011" pitchFamily="2" charset="0"/>
              </a:rPr>
              <a:t> /</a:t>
            </a:r>
            <a:r>
              <a:rPr lang="en-US" sz="4300" b="1" dirty="0" err="1" smtClean="0">
                <a:latin typeface="Kruti Dev 011" pitchFamily="2" charset="0"/>
              </a:rPr>
              <a:t>kks,aA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D6780-0F29-45C2-9047-7AFCD3624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DokjaVhu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: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e@dksfjMksj@fy¶V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dh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lQkbZ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35560F-B87A-4598-92BD-A88932113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2B0BB5"/>
                </a:solidFill>
                <a:latin typeface="Kruti Dev 011" pitchFamily="2" charset="0"/>
              </a:rPr>
              <a:t>Q’kZ</a:t>
            </a:r>
            <a:r>
              <a:rPr lang="en-US" b="1" dirty="0">
                <a:solidFill>
                  <a:srgbClr val="2B0BB5"/>
                </a:solidFill>
                <a:latin typeface="Kruti Dev 011" pitchFamily="2" charset="0"/>
              </a:rPr>
              <a:t>] </a:t>
            </a:r>
            <a:r>
              <a:rPr lang="en-US" b="1" dirty="0" err="1">
                <a:solidFill>
                  <a:srgbClr val="2B0BB5"/>
                </a:solidFill>
                <a:latin typeface="Kruti Dev 011" pitchFamily="2" charset="0"/>
              </a:rPr>
              <a:t>nhokjksa</a:t>
            </a:r>
            <a:r>
              <a:rPr lang="en-US" b="1" dirty="0">
                <a:solidFill>
                  <a:srgbClr val="2B0BB5"/>
                </a:solidFill>
                <a:latin typeface="Kruti Dev 011" pitchFamily="2" charset="0"/>
              </a:rPr>
              <a:t> dh </a:t>
            </a:r>
            <a:r>
              <a:rPr lang="en-US" b="1" dirty="0" err="1">
                <a:solidFill>
                  <a:srgbClr val="2B0BB5"/>
                </a:solidFill>
                <a:latin typeface="Kruti Dev 011" pitchFamily="2" charset="0"/>
              </a:rPr>
              <a:t>lkQ</a:t>
            </a:r>
            <a:r>
              <a:rPr lang="en-US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rgbClr val="2B0BB5"/>
                </a:solidFill>
                <a:latin typeface="Kruti Dev 011" pitchFamily="2" charset="0"/>
              </a:rPr>
              <a:t>lQkbZ</a:t>
            </a:r>
            <a:endParaRPr lang="en-US" b="1" dirty="0">
              <a:solidFill>
                <a:srgbClr val="2B0BB5"/>
              </a:solidFill>
              <a:latin typeface="Kruti Dev 011" pitchFamily="2" charset="0"/>
            </a:endParaRPr>
          </a:p>
          <a:p>
            <a:r>
              <a:rPr lang="en-US" b="1" dirty="0" err="1" smtClean="0">
                <a:latin typeface="Kruti Dev 011" pitchFamily="2" charset="0"/>
              </a:rPr>
              <a:t>Dyhfuax</a:t>
            </a:r>
            <a:r>
              <a:rPr lang="en-US" b="1" dirty="0" smtClean="0">
                <a:latin typeface="Kruti Dev 011" pitchFamily="2" charset="0"/>
              </a:rPr>
              <a:t>&amp; </a:t>
            </a:r>
            <a:r>
              <a:rPr lang="en-US" b="1" dirty="0" err="1" smtClean="0">
                <a:latin typeface="Kruti Dev 011" pitchFamily="2" charset="0"/>
              </a:rPr>
              <a:t>fMVtsZUV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vkSj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ikuh</a:t>
            </a:r>
            <a:endParaRPr lang="en-US" b="1" dirty="0">
              <a:latin typeface="Kruti Dev 011" pitchFamily="2" charset="0"/>
            </a:endParaRPr>
          </a:p>
          <a:p>
            <a:r>
              <a:rPr lang="en-US" b="1" dirty="0" err="1">
                <a:latin typeface="Kruti Dev 011" pitchFamily="2" charset="0"/>
              </a:rPr>
              <a:t>laØe.k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jfgr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djsa</a:t>
            </a:r>
            <a:r>
              <a:rPr lang="en-US" b="1" dirty="0">
                <a:latin typeface="Kruti Dev 011" pitchFamily="2" charset="0"/>
              </a:rPr>
              <a:t>&amp; 1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gkbiksDyksjkbV</a:t>
            </a:r>
            <a:r>
              <a:rPr lang="en-US" b="1" dirty="0">
                <a:latin typeface="Kruti Dev 011" pitchFamily="2" charset="0"/>
              </a:rPr>
              <a:t> </a:t>
            </a:r>
          </a:p>
          <a:p>
            <a:r>
              <a:rPr lang="en-US" b="1" dirty="0" err="1" smtClean="0">
                <a:latin typeface="Kruti Dev 011" pitchFamily="2" charset="0"/>
              </a:rPr>
              <a:t>esVWy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ljQsl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ds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fy</a:t>
            </a:r>
            <a:r>
              <a:rPr lang="en-US" b="1" dirty="0" smtClean="0">
                <a:latin typeface="Kruti Dev 011" pitchFamily="2" charset="0"/>
              </a:rPr>
              <a:t>, </a:t>
            </a:r>
            <a:r>
              <a:rPr lang="en-US" b="1" dirty="0">
                <a:latin typeface="Kruti Dev 011" pitchFamily="2" charset="0"/>
              </a:rPr>
              <a:t>70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b="1" dirty="0">
                <a:latin typeface="Kruti Dev 011" pitchFamily="2" charset="0"/>
              </a:rPr>
              <a:t> ,</a:t>
            </a:r>
            <a:r>
              <a:rPr lang="en-US" b="1" dirty="0" err="1">
                <a:latin typeface="Kruti Dev 011" pitchFamily="2" charset="0"/>
              </a:rPr>
              <a:t>Ydksgy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dk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bLrseky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9780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jksxh</a:t>
            </a:r>
            <a:r>
              <a:rPr lang="en-I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IN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fMLpkTkZ</a:t>
            </a:r>
            <a:r>
              <a:rPr lang="en-I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IN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ckn</a:t>
            </a:r>
            <a:r>
              <a:rPr lang="en-I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mi;ksx</a:t>
            </a:r>
            <a:r>
              <a:rPr lang="en-I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gq</a:t>
            </a:r>
            <a:r>
              <a:rPr lang="en-I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, </a:t>
            </a:r>
            <a:r>
              <a:rPr lang="en-IN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diM+ks</a:t>
            </a:r>
            <a:r>
              <a:rPr lang="en-I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] </a:t>
            </a:r>
            <a:r>
              <a:rPr lang="en-IN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fyuu</a:t>
            </a:r>
            <a:r>
              <a:rPr lang="en-I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</a:t>
            </a:r>
            <a:r>
              <a:rPr lang="en-IN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lkQ</a:t>
            </a:r>
            <a:r>
              <a:rPr lang="en-I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lQkbZA</a:t>
            </a:r>
            <a:r>
              <a:rPr lang="en-IN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lnSpcReduction="10000"/>
          </a:bodyPr>
          <a:lstStyle/>
          <a:p>
            <a:pPr marL="624078" indent="-514350" algn="just">
              <a:buFont typeface="Wingdings" pitchFamily="2" charset="2"/>
              <a:buChar char="Ø"/>
            </a:pPr>
            <a:r>
              <a:rPr lang="en-IN" sz="3500" dirty="0" err="1">
                <a:latin typeface="Kruti Dev 011" pitchFamily="2" charset="0"/>
              </a:rPr>
              <a:t>jksxh</a:t>
            </a:r>
            <a:r>
              <a:rPr lang="en-IN" sz="3500" dirty="0">
                <a:latin typeface="Kruti Dev 011" pitchFamily="2" charset="0"/>
              </a:rPr>
              <a:t> ds }</a:t>
            </a:r>
            <a:r>
              <a:rPr lang="en-IN" sz="3500" dirty="0" err="1">
                <a:latin typeface="Kruti Dev 011" pitchFamily="2" charset="0"/>
              </a:rPr>
              <a:t>kjk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mi;ksx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fd</a:t>
            </a:r>
            <a:r>
              <a:rPr lang="en-IN" sz="3500" dirty="0">
                <a:latin typeface="Kruti Dev 011" pitchFamily="2" charset="0"/>
              </a:rPr>
              <a:t>, x, </a:t>
            </a:r>
            <a:r>
              <a:rPr lang="en-IN" sz="3500" dirty="0" err="1">
                <a:latin typeface="Kruti Dev 011" pitchFamily="2" charset="0"/>
              </a:rPr>
              <a:t>lHkh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xans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 smtClean="0">
                <a:latin typeface="Kruti Dev 011" pitchFamily="2" charset="0"/>
              </a:rPr>
              <a:t>diM+sa</a:t>
            </a:r>
            <a:r>
              <a:rPr lang="en-IN" sz="3500" dirty="0" smtClean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tSls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pknj</a:t>
            </a:r>
            <a:r>
              <a:rPr lang="en-IN" sz="3500" dirty="0" smtClean="0">
                <a:latin typeface="Kruti Dev 011" pitchFamily="2" charset="0"/>
              </a:rPr>
              <a:t>] </a:t>
            </a:r>
            <a:r>
              <a:rPr lang="en-IN" sz="3500" dirty="0" err="1" smtClean="0">
                <a:latin typeface="Kruti Dev 011" pitchFamily="2" charset="0"/>
              </a:rPr>
              <a:t>fyuu</a:t>
            </a:r>
            <a:r>
              <a:rPr lang="en-IN" sz="3500" dirty="0" smtClean="0">
                <a:latin typeface="Kruti Dev 011" pitchFamily="2" charset="0"/>
              </a:rPr>
              <a:t> </a:t>
            </a:r>
            <a:r>
              <a:rPr lang="en-IN" sz="3500" dirty="0" err="1" smtClean="0">
                <a:latin typeface="Kruti Dev 011" pitchFamily="2" charset="0"/>
              </a:rPr>
              <a:t>vkfn</a:t>
            </a:r>
            <a:r>
              <a:rPr lang="en-IN" sz="3500" dirty="0" smtClean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dks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ykUMªh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ij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nsus</a:t>
            </a:r>
            <a:r>
              <a:rPr lang="en-IN" sz="3500" dirty="0">
                <a:latin typeface="Kruti Dev 011" pitchFamily="2" charset="0"/>
              </a:rPr>
              <a:t> ls </a:t>
            </a:r>
            <a:r>
              <a:rPr lang="en-IN" sz="3500" dirty="0" err="1">
                <a:latin typeface="Kruti Dev 011" pitchFamily="2" charset="0"/>
              </a:rPr>
              <a:t>igys</a:t>
            </a:r>
            <a:r>
              <a:rPr lang="en-IN" sz="3500" dirty="0">
                <a:latin typeface="Kruti Dev 011" pitchFamily="2" charset="0"/>
              </a:rPr>
              <a:t> 0</a:t>
            </a:r>
            <a:r>
              <a:rPr lang="en-IN" sz="3500" dirty="0"/>
              <a:t>.</a:t>
            </a:r>
            <a:r>
              <a:rPr lang="en-IN" sz="2800" b="1" dirty="0"/>
              <a:t>5</a:t>
            </a:r>
            <a:r>
              <a:rPr lang="en-IN" sz="2400" dirty="0"/>
              <a:t>%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 smtClean="0">
                <a:latin typeface="Kruti Dev 011" pitchFamily="2" charset="0"/>
              </a:rPr>
              <a:t>gkbiksDyksjkbV</a:t>
            </a:r>
            <a:r>
              <a:rPr lang="en-IN" sz="3500" dirty="0" smtClean="0">
                <a:latin typeface="Kruti Dev 011" pitchFamily="2" charset="0"/>
              </a:rPr>
              <a:t> </a:t>
            </a:r>
            <a:r>
              <a:rPr lang="en-IN" sz="3500" dirty="0">
                <a:latin typeface="Kruti Dev 011" pitchFamily="2" charset="0"/>
              </a:rPr>
              <a:t>?</a:t>
            </a:r>
            <a:r>
              <a:rPr lang="en-IN" sz="3500" dirty="0" err="1">
                <a:latin typeface="Kruti Dev 011" pitchFamily="2" charset="0"/>
              </a:rPr>
              <a:t>kksy</a:t>
            </a:r>
            <a:r>
              <a:rPr lang="en-IN" sz="3500" dirty="0">
                <a:latin typeface="Kruti Dev 011" pitchFamily="2" charset="0"/>
              </a:rPr>
              <a:t> ls </a:t>
            </a:r>
            <a:r>
              <a:rPr lang="en-IN" sz="3500" dirty="0" err="1">
                <a:latin typeface="Kruti Dev 011" pitchFamily="2" charset="0"/>
              </a:rPr>
              <a:t>fMLkbUQsDV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djsa</a:t>
            </a:r>
            <a:r>
              <a:rPr lang="en-IN" sz="3500" dirty="0">
                <a:latin typeface="Kruti Dev 011" pitchFamily="2" charset="0"/>
              </a:rPr>
              <a:t> ,</a:t>
            </a:r>
            <a:r>
              <a:rPr lang="en-IN" sz="3500" dirty="0" err="1">
                <a:latin typeface="Kruti Dev 011" pitchFamily="2" charset="0"/>
              </a:rPr>
              <a:t>oa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bUgs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ihys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cSx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 smtClean="0">
                <a:latin typeface="Kruti Dev 011" pitchFamily="2" charset="0"/>
              </a:rPr>
              <a:t>esa</a:t>
            </a:r>
            <a:r>
              <a:rPr lang="en-IN" sz="3500" dirty="0" smtClean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Mkydj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ykUMªh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LVksjst</a:t>
            </a:r>
            <a:r>
              <a:rPr lang="en-IN" sz="3500" dirty="0">
                <a:latin typeface="Kruti Dev 011" pitchFamily="2" charset="0"/>
              </a:rPr>
              <a:t> ,</a:t>
            </a:r>
            <a:r>
              <a:rPr lang="en-IN" sz="3500" dirty="0" err="1">
                <a:latin typeface="Kruti Dev 011" pitchFamily="2" charset="0"/>
              </a:rPr>
              <a:t>fj;k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 smtClean="0">
                <a:latin typeface="Kruti Dev 011" pitchFamily="2" charset="0"/>
              </a:rPr>
              <a:t>esa</a:t>
            </a:r>
            <a:r>
              <a:rPr lang="en-IN" sz="3500" dirty="0" smtClean="0">
                <a:latin typeface="Kruti Dev 011" pitchFamily="2" charset="0"/>
              </a:rPr>
              <a:t> j[</a:t>
            </a:r>
            <a:r>
              <a:rPr lang="en-IN" sz="3500" dirty="0" err="1" smtClean="0">
                <a:latin typeface="Kruti Dev 011" pitchFamily="2" charset="0"/>
              </a:rPr>
              <a:t>ksaA</a:t>
            </a:r>
            <a:r>
              <a:rPr lang="en-IN" sz="3500" dirty="0" smtClean="0">
                <a:latin typeface="Kruti Dev 011" pitchFamily="2" charset="0"/>
              </a:rPr>
              <a:t> </a:t>
            </a:r>
            <a:endParaRPr lang="en-IN" sz="3500" dirty="0">
              <a:latin typeface="Kruti Dev 011" pitchFamily="2" charset="0"/>
            </a:endParaRPr>
          </a:p>
          <a:p>
            <a:pPr marL="624078" indent="-514350" algn="just">
              <a:buFont typeface="Wingdings" pitchFamily="2" charset="2"/>
              <a:buChar char="Ø"/>
            </a:pPr>
            <a:r>
              <a:rPr lang="en-IN" sz="3500" dirty="0" err="1">
                <a:latin typeface="Kruti Dev 011" pitchFamily="2" charset="0"/>
              </a:rPr>
              <a:t>jksxh</a:t>
            </a:r>
            <a:r>
              <a:rPr lang="en-IN" sz="3500" dirty="0">
                <a:latin typeface="Kruti Dev 011" pitchFamily="2" charset="0"/>
              </a:rPr>
              <a:t> ds }</a:t>
            </a:r>
            <a:r>
              <a:rPr lang="en-IN" sz="3500" dirty="0" err="1">
                <a:latin typeface="Kruti Dev 011" pitchFamily="2" charset="0"/>
              </a:rPr>
              <a:t>kjk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igus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gq</a:t>
            </a:r>
            <a:r>
              <a:rPr lang="en-IN" sz="3500" dirty="0">
                <a:latin typeface="Kruti Dev 011" pitchFamily="2" charset="0"/>
              </a:rPr>
              <a:t>, </a:t>
            </a:r>
            <a:r>
              <a:rPr lang="en-IN" sz="3500" dirty="0" err="1">
                <a:latin typeface="Kruti Dev 011" pitchFamily="2" charset="0"/>
              </a:rPr>
              <a:t>diM+s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dks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dirty="0"/>
              <a:t>0.5</a:t>
            </a:r>
            <a:r>
              <a:rPr lang="en-IN" sz="2400" dirty="0"/>
              <a:t>%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gkbiksDyksjkbV</a:t>
            </a:r>
            <a:r>
              <a:rPr lang="en-IN" sz="3500" dirty="0">
                <a:latin typeface="Kruti Dev 011" pitchFamily="2" charset="0"/>
              </a:rPr>
              <a:t> ?</a:t>
            </a:r>
            <a:r>
              <a:rPr lang="en-IN" sz="3500" dirty="0" err="1">
                <a:latin typeface="Kruti Dev 011" pitchFamily="2" charset="0"/>
              </a:rPr>
              <a:t>kksy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esa</a:t>
            </a:r>
            <a:r>
              <a:rPr lang="en-IN" sz="3500" dirty="0">
                <a:latin typeface="Kruti Dev 011" pitchFamily="2" charset="0"/>
              </a:rPr>
              <a:t> 30 </a:t>
            </a:r>
            <a:r>
              <a:rPr lang="en-IN" sz="3500" dirty="0" err="1">
                <a:latin typeface="Kruti Dev 011" pitchFamily="2" charset="0"/>
              </a:rPr>
              <a:t>feuV</a:t>
            </a:r>
            <a:r>
              <a:rPr lang="en-IN" sz="3500" dirty="0">
                <a:latin typeface="Kruti Dev 011" pitchFamily="2" charset="0"/>
              </a:rPr>
              <a:t> ds </a:t>
            </a:r>
            <a:r>
              <a:rPr lang="en-IN" sz="3500" dirty="0" err="1">
                <a:latin typeface="Kruti Dev 011" pitchFamily="2" charset="0"/>
              </a:rPr>
              <a:t>fy</a:t>
            </a:r>
            <a:r>
              <a:rPr lang="en-IN" sz="3500" dirty="0">
                <a:latin typeface="Kruti Dev 011" pitchFamily="2" charset="0"/>
              </a:rPr>
              <a:t>, </a:t>
            </a:r>
            <a:r>
              <a:rPr lang="en-IN" sz="3500" dirty="0" err="1">
                <a:latin typeface="Kruti Dev 011" pitchFamily="2" charset="0"/>
              </a:rPr>
              <a:t>Mky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 smtClean="0">
                <a:latin typeface="Kruti Dev 011" pitchFamily="2" charset="0"/>
              </a:rPr>
              <a:t>nsaA</a:t>
            </a:r>
            <a:r>
              <a:rPr lang="en-IN" sz="3500" dirty="0" smtClean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blds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ckn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fMVtsaZUV</a:t>
            </a:r>
            <a:r>
              <a:rPr lang="en-IN" sz="3500" dirty="0">
                <a:latin typeface="Kruti Dev 011" pitchFamily="2" charset="0"/>
              </a:rPr>
              <a:t> ,</a:t>
            </a:r>
            <a:r>
              <a:rPr lang="en-IN" sz="3500" dirty="0" err="1">
                <a:latin typeface="Kruti Dev 011" pitchFamily="2" charset="0"/>
              </a:rPr>
              <a:t>oa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xeZ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smtClean="0">
                <a:latin typeface="Kruti Dev 011" pitchFamily="2" charset="0"/>
              </a:rPr>
              <a:t>70</a:t>
            </a:r>
            <a:r>
              <a:rPr lang="en-IN" sz="3500" baseline="30000" dirty="0" smtClean="0">
                <a:latin typeface="Kruti Dev 011" pitchFamily="2" charset="0"/>
              </a:rPr>
              <a:t>Œ</a:t>
            </a:r>
            <a:r>
              <a:rPr lang="en-IN" sz="3500" baseline="30000" dirty="0" smtClean="0"/>
              <a:t>c</a:t>
            </a:r>
            <a:r>
              <a:rPr lang="en-IN" sz="3500" dirty="0" smtClean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ikuh</a:t>
            </a:r>
            <a:r>
              <a:rPr lang="en-IN" sz="3500" dirty="0">
                <a:latin typeface="Kruti Dev 011" pitchFamily="2" charset="0"/>
              </a:rPr>
              <a:t> ls /</a:t>
            </a:r>
            <a:r>
              <a:rPr lang="en-IN" sz="3500" dirty="0" err="1">
                <a:latin typeface="Kruti Dev 011" pitchFamily="2" charset="0"/>
              </a:rPr>
              <a:t>kksuk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lqfuf’pr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 smtClean="0">
                <a:latin typeface="Kruti Dev 011" pitchFamily="2" charset="0"/>
              </a:rPr>
              <a:t>djsaA</a:t>
            </a:r>
            <a:r>
              <a:rPr lang="en-IN" sz="3500" dirty="0" smtClean="0">
                <a:latin typeface="Kruti Dev 011" pitchFamily="2" charset="0"/>
              </a:rPr>
              <a:t> </a:t>
            </a:r>
            <a:endParaRPr lang="en-IN" sz="3500" dirty="0">
              <a:latin typeface="Kruti Dev 011" pitchFamily="2" charset="0"/>
            </a:endParaRPr>
          </a:p>
          <a:p>
            <a:pPr marL="624078" indent="-514350">
              <a:buNone/>
            </a:pPr>
            <a:endParaRPr lang="en-IN" dirty="0">
              <a:latin typeface="Kruti Dev 010" pitchFamily="2" charset="0"/>
            </a:endParaRPr>
          </a:p>
          <a:p>
            <a:pPr marL="624078" indent="-514350">
              <a:buFont typeface="+mj-lt"/>
              <a:buAutoNum type="arabicPeriod"/>
            </a:pPr>
            <a:endParaRPr lang="en-IN" dirty="0">
              <a:latin typeface="Kruti Dev 010" pitchFamily="2" charset="0"/>
            </a:endParaRPr>
          </a:p>
          <a:p>
            <a:pPr marL="624078" indent="-514350">
              <a:buFont typeface="+mj-lt"/>
              <a:buAutoNum type="arabicPeriod"/>
            </a:pPr>
            <a:endParaRPr lang="en-IN" dirty="0">
              <a:latin typeface="Kruti Dev 010" pitchFamily="2" charset="0"/>
            </a:endParaRPr>
          </a:p>
          <a:p>
            <a:pPr marL="624078" indent="-514350">
              <a:buFont typeface="+mj-lt"/>
              <a:buAutoNum type="arabicPeriod"/>
            </a:pPr>
            <a:endParaRPr lang="en-IN" dirty="0">
              <a:latin typeface="Kruti Dev 01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6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vkblksys'ku</a:t>
            </a:r>
            <a:r>
              <a:rPr lang="en-IN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:e dh </a:t>
            </a:r>
            <a:r>
              <a:rPr lang="en-IN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lkQ</a:t>
            </a:r>
            <a:r>
              <a:rPr lang="en-IN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lQkbZ</a:t>
            </a:r>
            <a:r>
              <a:rPr lang="en-IN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24078" indent="-514350" algn="just"/>
            <a:r>
              <a:rPr lang="en-IN" dirty="0" err="1">
                <a:latin typeface="Kruti Dev 011" pitchFamily="2" charset="0"/>
              </a:rPr>
              <a:t>jksxh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dks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lkcqu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vkSj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ikuh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ls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ugkdj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LoPN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 smtClean="0">
                <a:latin typeface="Kruti Dev 011" pitchFamily="2" charset="0"/>
              </a:rPr>
              <a:t>diM+as</a:t>
            </a:r>
            <a:r>
              <a:rPr lang="en-IN" dirty="0" smtClean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iguus</a:t>
            </a:r>
            <a:r>
              <a:rPr lang="en-IN" dirty="0">
                <a:latin typeface="Kruti Dev 011" pitchFamily="2" charset="0"/>
              </a:rPr>
              <a:t> ds </a:t>
            </a:r>
            <a:r>
              <a:rPr lang="en-IN" dirty="0" err="1">
                <a:latin typeface="Kruti Dev 011" pitchFamily="2" charset="0"/>
              </a:rPr>
              <a:t>fy</a:t>
            </a:r>
            <a:r>
              <a:rPr lang="en-IN" dirty="0">
                <a:latin typeface="Kruti Dev 011" pitchFamily="2" charset="0"/>
              </a:rPr>
              <a:t>, </a:t>
            </a:r>
            <a:r>
              <a:rPr lang="en-IN" dirty="0" err="1">
                <a:latin typeface="Kruti Dev 011" pitchFamily="2" charset="0"/>
              </a:rPr>
              <a:t>dgasA</a:t>
            </a:r>
            <a:endParaRPr lang="en-IN" dirty="0">
              <a:latin typeface="Kruti Dev 011" pitchFamily="2" charset="0"/>
            </a:endParaRPr>
          </a:p>
          <a:p>
            <a:pPr marL="624078" indent="-514350" algn="just"/>
            <a:r>
              <a:rPr lang="en-IN" dirty="0" err="1">
                <a:latin typeface="Kruti Dev 011" pitchFamily="2" charset="0"/>
              </a:rPr>
              <a:t>jksxh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dk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lkeku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tSls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ekscby</a:t>
            </a:r>
            <a:r>
              <a:rPr lang="en-IN" dirty="0">
                <a:latin typeface="Kruti Dev 011" pitchFamily="2" charset="0"/>
              </a:rPr>
              <a:t>] </a:t>
            </a:r>
            <a:r>
              <a:rPr lang="en-IN" dirty="0" err="1">
                <a:latin typeface="Kruti Dev 011" pitchFamily="2" charset="0"/>
              </a:rPr>
              <a:t>ySiVkWi</a:t>
            </a:r>
            <a:r>
              <a:rPr lang="en-IN" dirty="0">
                <a:latin typeface="Kruti Dev 011" pitchFamily="2" charset="0"/>
              </a:rPr>
              <a:t>] ?</a:t>
            </a:r>
            <a:r>
              <a:rPr lang="en-IN" dirty="0" err="1">
                <a:latin typeface="Kruti Dev 011" pitchFamily="2" charset="0"/>
              </a:rPr>
              <a:t>kM+h</a:t>
            </a:r>
            <a:r>
              <a:rPr lang="en-IN" dirty="0">
                <a:latin typeface="Kruti Dev 011" pitchFamily="2" charset="0"/>
              </a:rPr>
              <a:t>] </a:t>
            </a:r>
            <a:r>
              <a:rPr lang="en-IN" dirty="0" err="1">
                <a:latin typeface="Kruti Dev 011" pitchFamily="2" charset="0"/>
              </a:rPr>
              <a:t>ilZ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vkfn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mls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nsus</a:t>
            </a:r>
            <a:r>
              <a:rPr lang="en-IN" dirty="0">
                <a:latin typeface="Kruti Dev 011" pitchFamily="2" charset="0"/>
              </a:rPr>
              <a:t> ls </a:t>
            </a:r>
            <a:r>
              <a:rPr lang="en-IN" dirty="0" err="1">
                <a:latin typeface="Kruti Dev 011" pitchFamily="2" charset="0"/>
              </a:rPr>
              <a:t>igys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gkbMªkstu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ijvkWDlkbM</a:t>
            </a:r>
            <a:r>
              <a:rPr lang="en-IN" dirty="0">
                <a:latin typeface="Kruti Dev 011" pitchFamily="2" charset="0"/>
              </a:rPr>
              <a:t> ls 1 </a:t>
            </a:r>
            <a:r>
              <a:rPr lang="en-IN" dirty="0" err="1">
                <a:latin typeface="Kruti Dev 011" pitchFamily="2" charset="0"/>
              </a:rPr>
              <a:t>feuV</a:t>
            </a:r>
            <a:r>
              <a:rPr lang="en-IN" dirty="0">
                <a:latin typeface="Kruti Dev 011" pitchFamily="2" charset="0"/>
              </a:rPr>
              <a:t> ds </a:t>
            </a:r>
            <a:r>
              <a:rPr lang="en-IN" dirty="0" err="1">
                <a:latin typeface="Kruti Dev 011" pitchFamily="2" charset="0"/>
              </a:rPr>
              <a:t>fy</a:t>
            </a:r>
            <a:r>
              <a:rPr lang="en-IN" dirty="0">
                <a:latin typeface="Kruti Dev 011" pitchFamily="2" charset="0"/>
              </a:rPr>
              <a:t>, </a:t>
            </a:r>
            <a:r>
              <a:rPr lang="en-IN" dirty="0" err="1">
                <a:latin typeface="Kruti Dev 011" pitchFamily="2" charset="0"/>
              </a:rPr>
              <a:t>lkQ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djasA</a:t>
            </a:r>
            <a:endParaRPr lang="en-IN" dirty="0">
              <a:latin typeface="Kruti Dev 011" pitchFamily="2" charset="0"/>
            </a:endParaRPr>
          </a:p>
          <a:p>
            <a:pPr marL="624078" indent="-514350" algn="just"/>
            <a:r>
              <a:rPr lang="en-IN" dirty="0">
                <a:latin typeface="Kruti Dev 011" pitchFamily="2" charset="0"/>
              </a:rPr>
              <a:t>,</a:t>
            </a:r>
            <a:r>
              <a:rPr lang="en-IN" dirty="0" err="1">
                <a:latin typeface="Kruti Dev 011" pitchFamily="2" charset="0"/>
              </a:rPr>
              <a:t>oa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lw</a:t>
            </a:r>
            <a:r>
              <a:rPr lang="en-IN" dirty="0">
                <a:latin typeface="Kruti Dev 011" pitchFamily="2" charset="0"/>
              </a:rPr>
              <a:t>[k </a:t>
            </a:r>
            <a:r>
              <a:rPr lang="en-IN" dirty="0" err="1">
                <a:latin typeface="Kruti Dev 011" pitchFamily="2" charset="0"/>
              </a:rPr>
              <a:t>tkus</a:t>
            </a:r>
            <a:r>
              <a:rPr lang="en-IN" dirty="0">
                <a:latin typeface="Kruti Dev 011" pitchFamily="2" charset="0"/>
              </a:rPr>
              <a:t> ds </a:t>
            </a:r>
            <a:r>
              <a:rPr lang="en-IN" dirty="0" err="1">
                <a:latin typeface="Kruti Dev 011" pitchFamily="2" charset="0"/>
              </a:rPr>
              <a:t>ckn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mudks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okil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djsaA</a:t>
            </a:r>
            <a:endParaRPr lang="en-IN" dirty="0">
              <a:latin typeface="Kruti Dev 011" pitchFamily="2" charset="0"/>
            </a:endParaRPr>
          </a:p>
          <a:p>
            <a:pPr marL="624078" indent="-514350" algn="just"/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7-35</a:t>
            </a:r>
            <a:r>
              <a:rPr lang="en-IN" sz="2400" dirty="0">
                <a:solidFill>
                  <a:srgbClr val="2B0BB5"/>
                </a:solidFill>
              </a:rPr>
              <a:t>%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IN" dirty="0" err="1">
                <a:solidFill>
                  <a:srgbClr val="2B0BB5"/>
                </a:solidFill>
                <a:latin typeface="Kruti Dev 011" pitchFamily="2" charset="0"/>
              </a:rPr>
              <a:t>gkbMªkstu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IN" dirty="0" err="1">
                <a:solidFill>
                  <a:srgbClr val="2B0BB5"/>
                </a:solidFill>
                <a:latin typeface="Kruti Dev 011" pitchFamily="2" charset="0"/>
              </a:rPr>
              <a:t>ijvkWDlkbM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 ,</a:t>
            </a:r>
            <a:r>
              <a:rPr lang="en-IN" dirty="0" err="1">
                <a:solidFill>
                  <a:srgbClr val="2B0BB5"/>
                </a:solidFill>
                <a:latin typeface="Kruti Dev 011" pitchFamily="2" charset="0"/>
              </a:rPr>
              <a:t>oa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IN" dirty="0" err="1">
                <a:solidFill>
                  <a:srgbClr val="2B0BB5"/>
                </a:solidFill>
                <a:latin typeface="Kruti Dev 011" pitchFamily="2" charset="0"/>
              </a:rPr>
              <a:t>ij,flfVd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 ,</a:t>
            </a:r>
            <a:r>
              <a:rPr lang="en-IN" dirty="0" err="1">
                <a:solidFill>
                  <a:srgbClr val="2B0BB5"/>
                </a:solidFill>
                <a:latin typeface="Kruti Dev 011" pitchFamily="2" charset="0"/>
              </a:rPr>
              <a:t>flM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IN" dirty="0" err="1">
                <a:solidFill>
                  <a:srgbClr val="2B0BB5"/>
                </a:solidFill>
                <a:latin typeface="Kruti Dev 011" pitchFamily="2" charset="0"/>
              </a:rPr>
              <a:t>dks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IN" dirty="0" err="1">
                <a:solidFill>
                  <a:srgbClr val="2B0BB5"/>
                </a:solidFill>
                <a:latin typeface="Kruti Dev 011" pitchFamily="2" charset="0"/>
              </a:rPr>
              <a:t>feykdj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IN" dirty="0" err="1" smtClean="0">
                <a:solidFill>
                  <a:srgbClr val="2B0BB5"/>
                </a:solidFill>
                <a:latin typeface="Kruti Dev 011" pitchFamily="2" charset="0"/>
              </a:rPr>
              <a:t>vkblksys’ku</a:t>
            </a:r>
            <a:r>
              <a:rPr lang="en-IN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:e dh </a:t>
            </a:r>
            <a:r>
              <a:rPr lang="en-IN" dirty="0" err="1">
                <a:solidFill>
                  <a:srgbClr val="2B0BB5"/>
                </a:solidFill>
                <a:latin typeface="Kruti Dev 011" pitchFamily="2" charset="0"/>
              </a:rPr>
              <a:t>QkWfxaXk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IN" dirty="0" err="1">
                <a:solidFill>
                  <a:srgbClr val="2B0BB5"/>
                </a:solidFill>
                <a:latin typeface="Kruti Dev 011" pitchFamily="2" charset="0"/>
              </a:rPr>
              <a:t>djsaA</a:t>
            </a:r>
            <a:r>
              <a:rPr lang="en-IN" dirty="0">
                <a:solidFill>
                  <a:srgbClr val="2B0BB5"/>
                </a:solidFill>
                <a:latin typeface="Kruti Dev 011" pitchFamily="2" charset="0"/>
              </a:rPr>
              <a:t> </a:t>
            </a:r>
          </a:p>
          <a:p>
            <a:pPr marL="624078" indent="-514350"/>
            <a:endParaRPr lang="en-IN" dirty="0">
              <a:latin typeface="Kruti Dev 01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334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,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Ecqysal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folaØe.k</a:t>
            </a:r>
            <a:endParaRPr lang="en-IN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 err="1">
                <a:latin typeface="Kruti Dev 011" pitchFamily="2" charset="0"/>
              </a:rPr>
              <a:t>Mªkboj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ges’kk</a:t>
            </a:r>
            <a:r>
              <a:rPr lang="en-US" b="1" dirty="0">
                <a:latin typeface="Kruti Dev 011" pitchFamily="2" charset="0"/>
              </a:rPr>
              <a:t> ih0ih0bZ0 </a:t>
            </a:r>
            <a:r>
              <a:rPr lang="en-US" b="1" dirty="0" err="1">
                <a:latin typeface="Kruti Dev 011" pitchFamily="2" charset="0"/>
              </a:rPr>
              <a:t>fdV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igusaA</a:t>
            </a:r>
            <a:endParaRPr lang="en-US" b="1" dirty="0">
              <a:latin typeface="Kruti Dev 011" pitchFamily="2" charset="0"/>
            </a:endParaRPr>
          </a:p>
          <a:p>
            <a:pPr algn="just"/>
            <a:r>
              <a:rPr lang="en-US" b="1" dirty="0">
                <a:latin typeface="Kruti Dev 011" pitchFamily="2" charset="0"/>
              </a:rPr>
              <a:t>,</a:t>
            </a:r>
            <a:r>
              <a:rPr lang="en-US" b="1" dirty="0" err="1" smtClean="0">
                <a:latin typeface="Kruti Dev 011" pitchFamily="2" charset="0"/>
              </a:rPr>
              <a:t>Ecqysal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>
                <a:latin typeface="Kruti Dev 011" pitchFamily="2" charset="0"/>
              </a:rPr>
              <a:t>dh </a:t>
            </a:r>
            <a:r>
              <a:rPr lang="en-US" b="1" dirty="0" err="1">
                <a:latin typeface="Kruti Dev 011" pitchFamily="2" charset="0"/>
              </a:rPr>
              <a:t>lrgksa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dks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fMVtsZaV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vkSj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ikuh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ls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lkQ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djsa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fQj</a:t>
            </a:r>
            <a:r>
              <a:rPr lang="en-US" b="1" dirty="0">
                <a:latin typeface="Kruti Dev 011" pitchFamily="2" charset="0"/>
              </a:rPr>
              <a:t> 01 </a:t>
            </a:r>
            <a:r>
              <a:rPr lang="en-US" b="1" dirty="0" err="1">
                <a:latin typeface="Kruti Dev 011" pitchFamily="2" charset="0"/>
              </a:rPr>
              <a:t>izfr’kr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gkbiksDyksjkbV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dk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fNM</a:t>
            </a:r>
            <a:r>
              <a:rPr lang="en-US" b="1" dirty="0">
                <a:latin typeface="Kruti Dev 011" pitchFamily="2" charset="0"/>
              </a:rPr>
              <a:t>++</a:t>
            </a:r>
            <a:r>
              <a:rPr lang="en-US" b="1" dirty="0" err="1">
                <a:latin typeface="Kruti Dev 011" pitchFamily="2" charset="0"/>
              </a:rPr>
              <a:t>dko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djsaA</a:t>
            </a:r>
            <a:endParaRPr lang="en-US" b="1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8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524002"/>
            <a:ext cx="2743199" cy="430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9424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ekWM</a:t>
            </a:r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~;</a:t>
            </a:r>
            <a:r>
              <a:rPr lang="en-US" sz="4800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wy&amp;12 </a:t>
            </a:r>
            <a:endParaRPr lang="en-US" sz="4800" dirty="0">
              <a:solidFill>
                <a:srgbClr val="2B0B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 </a:t>
            </a:r>
            <a:r>
              <a:rPr lang="en-I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</a:t>
            </a:r>
            <a:r>
              <a:rPr lang="en-I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</a:t>
            </a:r>
            <a:r>
              <a:rPr lang="en-I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laØe.k</a:t>
            </a:r>
            <a:r>
              <a:rPr lang="en-I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</a:t>
            </a:r>
            <a:r>
              <a:rPr lang="en-I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jksdFkke</a:t>
            </a:r>
            <a:r>
              <a:rPr lang="en-I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,</a:t>
            </a:r>
            <a:r>
              <a:rPr lang="en-I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oa</a:t>
            </a:r>
            <a:r>
              <a:rPr lang="en-I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dksfoM&amp;19 </a:t>
            </a:r>
            <a:r>
              <a:rPr lang="en-I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e`rd</a:t>
            </a:r>
            <a:r>
              <a:rPr lang="en-I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‘</a:t>
            </a:r>
            <a:r>
              <a:rPr lang="en-I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kjhj</a:t>
            </a:r>
            <a:r>
              <a:rPr lang="en-I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I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fuLrkj.k</a:t>
            </a:r>
            <a:r>
              <a:rPr lang="en-I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oSf’od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ifjn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`’; ¼Xykscy flusfj;ks½%&amp;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b="1" dirty="0"/>
              <a:t>WHO </a:t>
            </a:r>
            <a:r>
              <a:rPr lang="en-US" b="1" dirty="0">
                <a:latin typeface="Kruti Dev 011" pitchFamily="2" charset="0"/>
              </a:rPr>
              <a:t>¼fo’o </a:t>
            </a:r>
            <a:r>
              <a:rPr lang="en-US" b="1" dirty="0" err="1">
                <a:latin typeface="Kruti Dev 011" pitchFamily="2" charset="0"/>
              </a:rPr>
              <a:t>LokLF</a:t>
            </a:r>
            <a:r>
              <a:rPr lang="en-US" b="1" dirty="0">
                <a:latin typeface="Kruti Dev 011" pitchFamily="2" charset="0"/>
              </a:rPr>
              <a:t>; laxBu½ us 11 </a:t>
            </a:r>
            <a:r>
              <a:rPr lang="en-US" b="1" dirty="0" err="1">
                <a:latin typeface="Kruti Dev 011" pitchFamily="2" charset="0"/>
              </a:rPr>
              <a:t>ekpZ</a:t>
            </a:r>
            <a:r>
              <a:rPr lang="en-US" b="1" dirty="0">
                <a:latin typeface="Kruti Dev 011" pitchFamily="2" charset="0"/>
              </a:rPr>
              <a:t>] 2020 </a:t>
            </a:r>
            <a:r>
              <a:rPr lang="en-US" b="1" dirty="0" err="1">
                <a:latin typeface="Kruti Dev 011" pitchFamily="2" charset="0"/>
              </a:rPr>
              <a:t>dks</a:t>
            </a:r>
            <a:r>
              <a:rPr lang="en-US" b="1" dirty="0">
                <a:latin typeface="Kruti Dev 011" pitchFamily="2" charset="0"/>
              </a:rPr>
              <a:t> dksfoM&amp;19 </a:t>
            </a:r>
            <a:r>
              <a:rPr lang="en-US" b="1" dirty="0" err="1">
                <a:latin typeface="Kruti Dev 011" pitchFamily="2" charset="0"/>
              </a:rPr>
              <a:t>dks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egkekjh</a:t>
            </a:r>
            <a:r>
              <a:rPr lang="en-US" b="1" dirty="0">
                <a:latin typeface="Kruti Dev 011" pitchFamily="2" charset="0"/>
              </a:rPr>
              <a:t> ?</a:t>
            </a:r>
            <a:r>
              <a:rPr lang="en-US" b="1" dirty="0" err="1">
                <a:latin typeface="Kruti Dev 011" pitchFamily="2" charset="0"/>
              </a:rPr>
              <a:t>kksf”kr</a:t>
            </a:r>
            <a:r>
              <a:rPr lang="en-US" b="1" dirty="0">
                <a:latin typeface="Kruti Dev 011" pitchFamily="2" charset="0"/>
              </a:rPr>
              <a:t> </a:t>
            </a:r>
            <a:r>
              <a:rPr lang="en-US" b="1" dirty="0" err="1">
                <a:latin typeface="Kruti Dev 011" pitchFamily="2" charset="0"/>
              </a:rPr>
              <a:t>fd;kA</a:t>
            </a:r>
            <a:r>
              <a:rPr lang="en-US" b="1" dirty="0">
                <a:latin typeface="Kruti Dev 011" pitchFamily="2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en-US" b="1" dirty="0" smtClean="0">
                <a:latin typeface="Kruti Dev 011" pitchFamily="2" charset="0"/>
              </a:rPr>
              <a:t>05 </a:t>
            </a:r>
            <a:r>
              <a:rPr lang="en-US" b="1" dirty="0" err="1" smtClean="0">
                <a:latin typeface="Kruti Dev 011" pitchFamily="2" charset="0"/>
              </a:rPr>
              <a:t>e</a:t>
            </a:r>
            <a:r>
              <a:rPr lang="en-US" b="1" dirty="0" err="1" smtClean="0">
                <a:latin typeface="Kruti Dev 011"/>
              </a:rPr>
              <a:t>Ã</a:t>
            </a:r>
            <a:r>
              <a:rPr lang="en-US" b="1" dirty="0" smtClean="0">
                <a:latin typeface="Kruti Dev 011" pitchFamily="2" charset="0"/>
              </a:rPr>
              <a:t> 2020 </a:t>
            </a:r>
            <a:r>
              <a:rPr lang="en-US" b="1" dirty="0">
                <a:latin typeface="Kruti Dev 011" pitchFamily="2" charset="0"/>
              </a:rPr>
              <a:t>ds </a:t>
            </a:r>
            <a:r>
              <a:rPr lang="en-US" b="1" dirty="0" err="1">
                <a:latin typeface="Kruti Dev 011" pitchFamily="2" charset="0"/>
              </a:rPr>
              <a:t>vuqlkj</a:t>
            </a:r>
            <a:r>
              <a:rPr lang="en-US" b="1" dirty="0">
                <a:latin typeface="Kruti Dev 011" pitchFamily="2" charset="0"/>
              </a:rPr>
              <a:t>&amp;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8000"/>
                </a:solidFill>
                <a:latin typeface="Kruti Dev 011" pitchFamily="2" charset="0"/>
              </a:rPr>
              <a:t>3442234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ekeys</a:t>
            </a:r>
            <a:endParaRPr lang="en-US" b="1" dirty="0">
              <a:solidFill>
                <a:srgbClr val="008000"/>
              </a:solidFill>
              <a:latin typeface="Kruti Dev 011" pitchFamily="2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8000"/>
                </a:solidFill>
                <a:latin typeface="Kruti Dev 011" pitchFamily="2" charset="0"/>
              </a:rPr>
              <a:t>239740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e`rd</a:t>
            </a:r>
            <a:endParaRPr lang="en-US" b="1" dirty="0">
              <a:solidFill>
                <a:srgbClr val="008000"/>
              </a:solidFill>
              <a:latin typeface="Kruti Dev 011" pitchFamily="2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213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ns’k</a:t>
            </a:r>
            <a:endParaRPr lang="en-US" b="1" dirty="0">
              <a:solidFill>
                <a:srgbClr val="008000"/>
              </a:solidFill>
              <a:latin typeface="Kruti Dev 011" pitchFamily="2" charset="0"/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Hkkjr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esa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Kruti Dev 011" pitchFamily="2" charset="0"/>
              </a:rPr>
              <a:t>46432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dsl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] </a:t>
            </a:r>
            <a:r>
              <a:rPr lang="en-US" b="1" dirty="0" smtClean="0">
                <a:solidFill>
                  <a:srgbClr val="008000"/>
                </a:solidFill>
                <a:latin typeface="Kruti Dev 011" pitchFamily="2" charset="0"/>
              </a:rPr>
              <a:t>1568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e`rd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] </a:t>
            </a:r>
            <a:r>
              <a:rPr lang="en-US" b="1" dirty="0" smtClean="0">
                <a:solidFill>
                  <a:srgbClr val="008000"/>
                </a:solidFill>
                <a:latin typeface="Kruti Dev 011" pitchFamily="2" charset="0"/>
              </a:rPr>
              <a:t>12726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Bhd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gq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,] dksfoM&amp;19 ds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dkj.k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e`R;q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nj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vesfjdk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]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bVyh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]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Ýkal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]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esa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vf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/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kd</a:t>
            </a:r>
            <a:r>
              <a:rPr lang="en-US" b="1" dirty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Kruti Dev 011" pitchFamily="2" charset="0"/>
              </a:rPr>
              <a:t>gSA</a:t>
            </a:r>
            <a:endParaRPr lang="en-US" b="1" dirty="0">
              <a:solidFill>
                <a:srgbClr val="008000"/>
              </a:solidFill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91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fo”k</a:t>
            </a:r>
            <a:r>
              <a:rPr lang="en-IN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4525963"/>
          </a:xfrm>
        </p:spPr>
        <p:txBody>
          <a:bodyPr/>
          <a:lstStyle/>
          <a:p>
            <a:pPr marL="624078" indent="-514350">
              <a:buFont typeface="Wingdings" pitchFamily="2" charset="2"/>
              <a:buChar char="Ø"/>
            </a:pPr>
            <a:r>
              <a:rPr lang="en-IN" dirty="0">
                <a:latin typeface="Kruti Dev 011" pitchFamily="2" charset="0"/>
              </a:rPr>
              <a:t>dksfoM&amp;19 </a:t>
            </a:r>
            <a:r>
              <a:rPr lang="en-IN" dirty="0" err="1">
                <a:latin typeface="Kruti Dev 011" pitchFamily="2" charset="0"/>
              </a:rPr>
              <a:t>okMZ</a:t>
            </a:r>
            <a:r>
              <a:rPr lang="en-IN" dirty="0">
                <a:latin typeface="Kruti Dev 011" pitchFamily="2" charset="0"/>
              </a:rPr>
              <a:t> ls </a:t>
            </a:r>
            <a:r>
              <a:rPr lang="en-IN" dirty="0" err="1">
                <a:latin typeface="Kruti Dev 011" pitchFamily="2" charset="0"/>
              </a:rPr>
              <a:t>mRikfnr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dwM+s</a:t>
            </a:r>
            <a:r>
              <a:rPr lang="en-IN" dirty="0">
                <a:latin typeface="Kruti Dev 011" pitchFamily="2" charset="0"/>
              </a:rPr>
              <a:t> dk </a:t>
            </a:r>
            <a:r>
              <a:rPr lang="en-IN" dirty="0" err="1">
                <a:latin typeface="Kruti Dev 011" pitchFamily="2" charset="0"/>
              </a:rPr>
              <a:t>fuLrkj.kA</a:t>
            </a:r>
            <a:endParaRPr lang="en-IN" dirty="0">
              <a:latin typeface="Kruti Dev 011" pitchFamily="2" charset="0"/>
            </a:endParaRPr>
          </a:p>
          <a:p>
            <a:pPr marL="624078" indent="-514350">
              <a:buFont typeface="Wingdings" pitchFamily="2" charset="2"/>
              <a:buChar char="Ø"/>
            </a:pPr>
            <a:r>
              <a:rPr lang="en-IN" dirty="0" err="1">
                <a:latin typeface="Kruti Dev 011" pitchFamily="2" charset="0"/>
              </a:rPr>
              <a:t>Q’kZ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 smtClean="0">
                <a:latin typeface="Kruti Dev 011" pitchFamily="2" charset="0"/>
              </a:rPr>
              <a:t>ij</a:t>
            </a:r>
            <a:r>
              <a:rPr lang="en-IN" dirty="0" smtClean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fxjs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gq</a:t>
            </a:r>
            <a:r>
              <a:rPr lang="en-IN" dirty="0">
                <a:latin typeface="Kruti Dev 011" pitchFamily="2" charset="0"/>
              </a:rPr>
              <a:t>, </a:t>
            </a:r>
            <a:r>
              <a:rPr lang="en-IN" dirty="0" err="1">
                <a:latin typeface="Kruti Dev 011" pitchFamily="2" charset="0"/>
              </a:rPr>
              <a:t>jDr</a:t>
            </a:r>
            <a:r>
              <a:rPr lang="en-IN" dirty="0">
                <a:latin typeface="Kruti Dev 011" pitchFamily="2" charset="0"/>
              </a:rPr>
              <a:t>] </a:t>
            </a:r>
            <a:r>
              <a:rPr lang="en-IN" dirty="0" err="1" smtClean="0">
                <a:latin typeface="Kruti Dev 011" pitchFamily="2" charset="0"/>
              </a:rPr>
              <a:t>eokn</a:t>
            </a:r>
            <a:r>
              <a:rPr lang="en-IN" dirty="0" smtClean="0">
                <a:latin typeface="Kruti Dev 011" pitchFamily="2" charset="0"/>
              </a:rPr>
              <a:t>] </a:t>
            </a:r>
            <a:r>
              <a:rPr lang="en-IN" dirty="0" err="1">
                <a:latin typeface="Kruti Dev 011" pitchFamily="2" charset="0"/>
              </a:rPr>
              <a:t>cyxe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 smtClean="0">
                <a:latin typeface="Kruti Dev 011" pitchFamily="2" charset="0"/>
              </a:rPr>
              <a:t>bR;kfn</a:t>
            </a:r>
            <a:r>
              <a:rPr lang="en-IN" dirty="0" smtClean="0">
                <a:latin typeface="Kruti Dev 011" pitchFamily="2" charset="0"/>
              </a:rPr>
              <a:t> </a:t>
            </a:r>
            <a:r>
              <a:rPr lang="en-IN" dirty="0">
                <a:latin typeface="Kruti Dev 011" pitchFamily="2" charset="0"/>
              </a:rPr>
              <a:t>dh </a:t>
            </a:r>
            <a:r>
              <a:rPr lang="en-IN" dirty="0" err="1">
                <a:latin typeface="Kruti Dev 011" pitchFamily="2" charset="0"/>
              </a:rPr>
              <a:t>lkQ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lQkbZA</a:t>
            </a:r>
            <a:r>
              <a:rPr lang="en-IN" dirty="0">
                <a:latin typeface="Kruti Dev 011" pitchFamily="2" charset="0"/>
              </a:rPr>
              <a:t> </a:t>
            </a:r>
          </a:p>
          <a:p>
            <a:pPr marL="624078" indent="-514350">
              <a:buFont typeface="Wingdings" pitchFamily="2" charset="2"/>
              <a:buChar char="Ø"/>
            </a:pPr>
            <a:r>
              <a:rPr lang="en-IN" dirty="0">
                <a:latin typeface="Kruti Dev 011" pitchFamily="2" charset="0"/>
              </a:rPr>
              <a:t>dksfoM&amp;19 ls </a:t>
            </a:r>
            <a:r>
              <a:rPr lang="en-IN" dirty="0" err="1">
                <a:latin typeface="Kruti Dev 011" pitchFamily="2" charset="0"/>
              </a:rPr>
              <a:t>e`rd</a:t>
            </a:r>
            <a:r>
              <a:rPr lang="en-IN" dirty="0">
                <a:latin typeface="Kruti Dev 011" pitchFamily="2" charset="0"/>
              </a:rPr>
              <a:t> '</a:t>
            </a:r>
            <a:r>
              <a:rPr lang="en-IN" dirty="0" err="1">
                <a:latin typeface="Kruti Dev 011" pitchFamily="2" charset="0"/>
              </a:rPr>
              <a:t>kjhj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dk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fuLrkj.kA</a:t>
            </a:r>
            <a:r>
              <a:rPr lang="en-IN" dirty="0">
                <a:latin typeface="Kruti Dev 011" pitchFamily="2" charset="0"/>
              </a:rPr>
              <a:t> </a:t>
            </a:r>
          </a:p>
          <a:p>
            <a:pPr marL="624078" indent="-514350">
              <a:buNone/>
            </a:pPr>
            <a:endParaRPr lang="en-IN" dirty="0">
              <a:latin typeface="Kruti Dev 010" pitchFamily="2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okMZ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ls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mRikfnr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laØfer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dwMs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fuLrkj.k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39341"/>
            <a:ext cx="8435280" cy="4525963"/>
          </a:xfrm>
        </p:spPr>
        <p:txBody>
          <a:bodyPr>
            <a:normAutofit/>
          </a:bodyPr>
          <a:lstStyle/>
          <a:p>
            <a:pPr marL="624078" indent="-514350" algn="just">
              <a:spcBef>
                <a:spcPts val="1200"/>
              </a:spcBef>
            </a:pPr>
            <a:r>
              <a:rPr lang="en-IN" sz="3500" dirty="0">
                <a:latin typeface="Kruti Dev 011" pitchFamily="2" charset="0"/>
              </a:rPr>
              <a:t>dksfoM&amp;19 </a:t>
            </a:r>
            <a:r>
              <a:rPr lang="en-IN" sz="3500" dirty="0" err="1">
                <a:latin typeface="Kruti Dev 011" pitchFamily="2" charset="0"/>
              </a:rPr>
              <a:t>okMZ</a:t>
            </a:r>
            <a:r>
              <a:rPr lang="en-IN" sz="3500" dirty="0">
                <a:latin typeface="Kruti Dev 011" pitchFamily="2" charset="0"/>
              </a:rPr>
              <a:t> ls </a:t>
            </a:r>
            <a:r>
              <a:rPr lang="en-IN" sz="3500" dirty="0" err="1">
                <a:latin typeface="Kruti Dev 011" pitchFamily="2" charset="0"/>
              </a:rPr>
              <a:t>mRikfnr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laØfer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dwMs</a:t>
            </a:r>
            <a:r>
              <a:rPr lang="en-IN" sz="3500" dirty="0">
                <a:latin typeface="Kruti Dev 011" pitchFamily="2" charset="0"/>
              </a:rPr>
              <a:t>+ </a:t>
            </a:r>
            <a:r>
              <a:rPr lang="en-IN" sz="3500" dirty="0" err="1">
                <a:latin typeface="Kruti Dev 011" pitchFamily="2" charset="0"/>
              </a:rPr>
              <a:t>dks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ges’kk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ihys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dwM+s+nku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 smtClean="0">
                <a:latin typeface="Kruti Dev 011" pitchFamily="2" charset="0"/>
              </a:rPr>
              <a:t>esa</a:t>
            </a:r>
            <a:r>
              <a:rPr lang="en-IN" sz="3500" dirty="0" smtClean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gh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Mkyuk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gSA</a:t>
            </a:r>
            <a:r>
              <a:rPr lang="en-IN" sz="3500" dirty="0">
                <a:latin typeface="Kruti Dev 011" pitchFamily="2" charset="0"/>
              </a:rPr>
              <a:t> </a:t>
            </a:r>
          </a:p>
          <a:p>
            <a:pPr marL="624078" indent="-514350" algn="just">
              <a:spcBef>
                <a:spcPts val="1200"/>
              </a:spcBef>
            </a:pPr>
            <a:r>
              <a:rPr lang="en-IN" sz="3500" dirty="0" err="1">
                <a:latin typeface="Kruti Dev 011" pitchFamily="2" charset="0"/>
              </a:rPr>
              <a:t>mi;ksx</a:t>
            </a:r>
            <a:r>
              <a:rPr lang="en-IN" sz="3500" dirty="0">
                <a:latin typeface="Kruti Dev 011" pitchFamily="2" charset="0"/>
              </a:rPr>
              <a:t> dh </a:t>
            </a:r>
            <a:r>
              <a:rPr lang="en-IN" sz="3500" dirty="0" err="1">
                <a:latin typeface="Kruti Dev 011" pitchFamily="2" charset="0"/>
              </a:rPr>
              <a:t>x;h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lHkh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oLrqvksa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dks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fuLrkj.k</a:t>
            </a:r>
            <a:r>
              <a:rPr lang="en-IN" sz="3500" dirty="0">
                <a:latin typeface="Kruti Dev 011" pitchFamily="2" charset="0"/>
              </a:rPr>
              <a:t> ls </a:t>
            </a:r>
            <a:r>
              <a:rPr lang="en-IN" sz="3500" dirty="0" err="1">
                <a:latin typeface="Kruti Dev 011" pitchFamily="2" charset="0"/>
              </a:rPr>
              <a:t>igys</a:t>
            </a:r>
            <a:r>
              <a:rPr lang="en-IN" sz="3500" dirty="0">
                <a:latin typeface="Kruti Dev 011" pitchFamily="2" charset="0"/>
              </a:rPr>
              <a:t> 1</a:t>
            </a:r>
            <a:r>
              <a:rPr lang="en-IN" sz="2800" dirty="0"/>
              <a:t>%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gkbiksDyksjkbV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Cyhfpax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ikÅMj</a:t>
            </a:r>
            <a:r>
              <a:rPr lang="en-IN" sz="3500" dirty="0">
                <a:latin typeface="Kruti Dev 011" pitchFamily="2" charset="0"/>
              </a:rPr>
              <a:t> ?</a:t>
            </a:r>
            <a:r>
              <a:rPr lang="en-IN" sz="3500" dirty="0" err="1">
                <a:latin typeface="Kruti Dev 011" pitchFamily="2" charset="0"/>
              </a:rPr>
              <a:t>kksy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ls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laØe.k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jfgr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djuk</a:t>
            </a:r>
            <a:r>
              <a:rPr lang="en-IN" sz="3500" dirty="0">
                <a:latin typeface="Kruti Dev 011" pitchFamily="2" charset="0"/>
              </a:rPr>
              <a:t> </a:t>
            </a:r>
            <a:r>
              <a:rPr lang="en-IN" sz="3500" dirty="0" err="1">
                <a:latin typeface="Kruti Dev 011" pitchFamily="2" charset="0"/>
              </a:rPr>
              <a:t>gSA</a:t>
            </a:r>
            <a:endParaRPr lang="en-IN" sz="3500" dirty="0">
              <a:latin typeface="Kruti Dev 011" pitchFamily="2" charset="0"/>
            </a:endParaRPr>
          </a:p>
          <a:p>
            <a:pPr marL="624078" indent="-514350"/>
            <a:endParaRPr lang="en-IN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620688"/>
            <a:ext cx="86409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078" indent="-514350" algn="just">
              <a:buFont typeface="Wingdings" pitchFamily="2" charset="2"/>
              <a:buChar char="Ø"/>
            </a:pPr>
            <a:r>
              <a:rPr lang="en-IN" sz="3600" dirty="0" err="1">
                <a:latin typeface="Kruti Dev 011" pitchFamily="2" charset="0"/>
              </a:rPr>
              <a:t>gesa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dwM+s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dks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T;knk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fgykuk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ugha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pkfg,A</a:t>
            </a:r>
            <a:r>
              <a:rPr lang="en-IN" sz="3600" dirty="0">
                <a:latin typeface="Kruti Dev 011" pitchFamily="2" charset="0"/>
              </a:rPr>
              <a:t> ,</a:t>
            </a:r>
            <a:r>
              <a:rPr lang="en-IN" sz="3600" dirty="0" err="1">
                <a:latin typeface="Kruti Dev 011" pitchFamily="2" charset="0"/>
              </a:rPr>
              <a:t>oa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ihys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cSx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ij</a:t>
            </a:r>
            <a:r>
              <a:rPr lang="en-IN" sz="3600" dirty="0">
                <a:latin typeface="Kruti Dev 011" pitchFamily="2" charset="0"/>
              </a:rPr>
              <a:t> dksfoM&amp;19 </a:t>
            </a:r>
            <a:r>
              <a:rPr lang="en-IN" sz="3600" dirty="0" err="1">
                <a:latin typeface="Kruti Dev 011" pitchFamily="2" charset="0"/>
              </a:rPr>
              <a:t>fy</a:t>
            </a:r>
            <a:r>
              <a:rPr lang="en-IN" sz="3600" dirty="0">
                <a:latin typeface="Kruti Dev 011" pitchFamily="2" charset="0"/>
              </a:rPr>
              <a:t>[kk </a:t>
            </a:r>
            <a:r>
              <a:rPr lang="en-IN" sz="3600" dirty="0" err="1">
                <a:latin typeface="Kruti Dev 011" pitchFamily="2" charset="0"/>
              </a:rPr>
              <a:t>gqvk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VSx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yxkuk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pkfg,A</a:t>
            </a:r>
            <a:endParaRPr lang="en-IN" sz="3600" dirty="0">
              <a:latin typeface="Kruti Dev 011" pitchFamily="2" charset="0"/>
            </a:endParaRPr>
          </a:p>
          <a:p>
            <a:pPr marL="624078" indent="-514350" algn="just"/>
            <a:endParaRPr lang="en-IN" sz="3600" dirty="0">
              <a:latin typeface="Kruti Dev 011" pitchFamily="2" charset="0"/>
            </a:endParaRPr>
          </a:p>
          <a:p>
            <a:pPr marL="624078" indent="-514350" algn="just">
              <a:buFont typeface="Wingdings" pitchFamily="2" charset="2"/>
              <a:buChar char="Ø"/>
            </a:pPr>
            <a:r>
              <a:rPr lang="en-IN" sz="3600" dirty="0">
                <a:latin typeface="Kruti Dev 011" pitchFamily="2" charset="0"/>
              </a:rPr>
              <a:t>1</a:t>
            </a:r>
            <a:r>
              <a:rPr lang="en-IN" sz="3200" dirty="0"/>
              <a:t>%</a:t>
            </a:r>
            <a:r>
              <a:rPr lang="en-IN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gkbiksDyksjkbV</a:t>
            </a:r>
            <a:r>
              <a:rPr lang="en-IN" sz="3600" dirty="0">
                <a:latin typeface="Kruti Dev 011" pitchFamily="2" charset="0"/>
              </a:rPr>
              <a:t> ?</a:t>
            </a:r>
            <a:r>
              <a:rPr lang="en-IN" sz="3600" dirty="0" err="1">
                <a:latin typeface="Kruti Dev 011" pitchFamily="2" charset="0"/>
              </a:rPr>
              <a:t>kksy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rS;kj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djuk</a:t>
            </a:r>
            <a:r>
              <a:rPr lang="en-IN" sz="3600" dirty="0">
                <a:latin typeface="Kruti Dev 011" pitchFamily="2" charset="0"/>
              </a:rPr>
              <a:t>%&amp;7 </a:t>
            </a:r>
            <a:r>
              <a:rPr lang="en-IN" sz="3600" dirty="0" err="1">
                <a:latin typeface="Kruti Dev 011" pitchFamily="2" charset="0"/>
              </a:rPr>
              <a:t>xzke</a:t>
            </a:r>
            <a:r>
              <a:rPr lang="en-IN" sz="3600" dirty="0">
                <a:latin typeface="Kruti Dev 011" pitchFamily="2" charset="0"/>
              </a:rPr>
              <a:t>] ¼1 pEep½ </a:t>
            </a:r>
            <a:r>
              <a:rPr lang="en-IN" sz="3600" dirty="0" err="1">
                <a:latin typeface="Kruti Dev 011" pitchFamily="2" charset="0"/>
              </a:rPr>
              <a:t>Cyhfpax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ikÅMj</a:t>
            </a:r>
            <a:r>
              <a:rPr lang="en-IN" sz="3600" dirty="0">
                <a:latin typeface="Kruti Dev 011" pitchFamily="2" charset="0"/>
              </a:rPr>
              <a:t> ¼70</a:t>
            </a:r>
            <a:r>
              <a:rPr lang="en-IN" sz="3600" dirty="0"/>
              <a:t>%</a:t>
            </a:r>
            <a:r>
              <a:rPr lang="en-IN" sz="3600" dirty="0">
                <a:latin typeface="Kruti Dev 011" pitchFamily="2" charset="0"/>
              </a:rPr>
              <a:t> LVsªaFk½ </a:t>
            </a:r>
            <a:r>
              <a:rPr lang="en-IN" sz="3600" dirty="0" err="1">
                <a:latin typeface="Kruti Dev 011" pitchFamily="2" charset="0"/>
              </a:rPr>
              <a:t>dks</a:t>
            </a:r>
            <a:r>
              <a:rPr lang="en-IN" sz="3600" dirty="0">
                <a:latin typeface="Kruti Dev 011" pitchFamily="2" charset="0"/>
              </a:rPr>
              <a:t> 1 </a:t>
            </a:r>
            <a:r>
              <a:rPr lang="en-IN" sz="3600" dirty="0" err="1">
                <a:latin typeface="Kruti Dev 011" pitchFamily="2" charset="0"/>
              </a:rPr>
              <a:t>yhVj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ikuh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err="1">
                <a:latin typeface="Kruti Dev 011" pitchFamily="2" charset="0"/>
              </a:rPr>
              <a:t>es</a:t>
            </a:r>
            <a:r>
              <a:rPr lang="en-IN" sz="3600" dirty="0">
                <a:latin typeface="Kruti Dev 011" pitchFamily="2" charset="0"/>
              </a:rPr>
              <a:t> </a:t>
            </a:r>
            <a:r>
              <a:rPr lang="en-IN" sz="3600" dirty="0" smtClean="0">
                <a:latin typeface="Kruti Dev 011" pitchFamily="2" charset="0"/>
              </a:rPr>
              <a:t>?</a:t>
            </a:r>
            <a:r>
              <a:rPr lang="en-IN" sz="3600" dirty="0" err="1" smtClean="0">
                <a:latin typeface="Kruti Dev 011" pitchFamily="2" charset="0"/>
              </a:rPr>
              <a:t>kksysaxsA</a:t>
            </a:r>
            <a:endParaRPr lang="en-IN" sz="3600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39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o-medical-waste-management-azamgarh-1e3mbzdmy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17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8229600" cy="1487760"/>
          </a:xfrm>
        </p:spPr>
        <p:txBody>
          <a:bodyPr>
            <a:normAutofit fontScale="90000"/>
          </a:bodyPr>
          <a:lstStyle/>
          <a:p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{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ks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=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Ckk;ksesfMdy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osLV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eSustesUV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fy;s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fn’kk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funsZ’k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Kruti Dev 011" pitchFamily="2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Kruti Dev 011" pitchFamily="2" charset="0"/>
              </a:rPr>
            </a:b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Kruti Dev 011" pitchFamily="2" charset="0"/>
              </a:rPr>
              <a:t>;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Kruti Dev 011" pitchFamily="2" charset="0"/>
              </a:rPr>
              <a:t>wfuoflZVh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Kruti Dev 011" pitchFamily="2" charset="0"/>
              </a:rPr>
              <a:t>buokbjes.V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700" b="1" dirty="0" err="1">
                <a:solidFill>
                  <a:schemeClr val="accent1">
                    <a:lumMod val="50000"/>
                  </a:schemeClr>
                </a:solidFill>
                <a:latin typeface="Kruti Dev 011" pitchFamily="2" charset="0"/>
              </a:rPr>
              <a:t>fMikZVesUV</a:t>
            </a:r>
            <a:r>
              <a:rPr lang="en-US" sz="2700" b="1" dirty="0">
                <a:solidFill>
                  <a:schemeClr val="accent1">
                    <a:lumMod val="50000"/>
                  </a:schemeClr>
                </a:solidFill>
                <a:latin typeface="Kruti Dev 011" pitchFamily="2" charset="0"/>
              </a:rPr>
              <a:t>] </a:t>
            </a:r>
            <a:r>
              <a:rPr lang="en-US" sz="2700" b="1" dirty="0" err="1" smtClean="0">
                <a:solidFill>
                  <a:schemeClr val="accent1">
                    <a:lumMod val="50000"/>
                  </a:schemeClr>
                </a:solidFill>
                <a:latin typeface="Kruti Dev 011" pitchFamily="2" charset="0"/>
              </a:rPr>
              <a:t>dsŒthŒ,eŒ;wŒ</a:t>
            </a:r>
            <a:r>
              <a:rPr lang="en-US" sz="2700" b="1" dirty="0" smtClean="0">
                <a:solidFill>
                  <a:schemeClr val="accent1">
                    <a:lumMod val="50000"/>
                  </a:schemeClr>
                </a:solidFill>
                <a:latin typeface="Kruti Dev 011" pitchFamily="2" charset="0"/>
              </a:rPr>
              <a:t> y[</a:t>
            </a:r>
            <a:r>
              <a:rPr lang="en-US" sz="2700" b="1" dirty="0" err="1" smtClean="0">
                <a:solidFill>
                  <a:schemeClr val="accent1">
                    <a:lumMod val="50000"/>
                  </a:schemeClr>
                </a:solidFill>
                <a:latin typeface="Kruti Dev 011" pitchFamily="2" charset="0"/>
              </a:rPr>
              <a:t>kuÅ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7544" y="2060848"/>
          <a:ext cx="8496944" cy="4486656"/>
        </p:xfrm>
        <a:graphic>
          <a:graphicData uri="http://schemas.openxmlformats.org/drawingml/2006/table">
            <a:tbl>
              <a:tblPr/>
              <a:tblGrid>
                <a:gridCol w="1080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597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{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=</a:t>
                      </a:r>
                      <a:endParaRPr lang="en-US" sz="1800" dirty="0">
                        <a:solidFill>
                          <a:srgbClr val="2B0BB5"/>
                        </a:solidFill>
                        <a:effectLst/>
                        <a:latin typeface="Kruti Dev 011" pitchFamily="2" charset="0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vLirky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ds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vU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; {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= ,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ao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DokjaVhu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ds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lHkh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{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= </a:t>
                      </a:r>
                      <a:endParaRPr lang="en-US" sz="1800" dirty="0">
                        <a:solidFill>
                          <a:srgbClr val="2B0BB5"/>
                        </a:solidFill>
                        <a:effectLst/>
                        <a:latin typeface="Kruti Dev 011" pitchFamily="2" charset="0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Vªk;t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fj;k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Qhoj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Dyhfud</a:t>
                      </a:r>
                      <a:endParaRPr lang="en-US" sz="1800" dirty="0">
                        <a:solidFill>
                          <a:srgbClr val="2B0BB5"/>
                        </a:solidFill>
                        <a:effectLst/>
                        <a:latin typeface="Kruti Dev 011" pitchFamily="2" charset="0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vkblksys'ku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ao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dksfoM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vks0 Vh0 {</a:t>
                      </a:r>
                      <a:r>
                        <a:rPr lang="en-US" sz="2800" b="1" dirty="0" err="1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800" b="1" dirty="0">
                          <a:solidFill>
                            <a:srgbClr val="2B0BB5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=</a:t>
                      </a:r>
                      <a:endParaRPr lang="en-US" sz="1800" dirty="0">
                        <a:solidFill>
                          <a:srgbClr val="2B0BB5"/>
                        </a:solidFill>
                        <a:effectLst/>
                        <a:latin typeface="Kruti Dev 011" pitchFamily="2" charset="0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47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C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ihyk</a:t>
                      </a:r>
                      <a:r>
                        <a:rPr lang="en-US" sz="2400" b="1" dirty="0">
                          <a:solidFill>
                            <a:srgbClr val="FFC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C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dwM+snku</a:t>
                      </a:r>
                      <a:r>
                        <a:rPr lang="en-US" sz="2400" b="1" dirty="0">
                          <a:solidFill>
                            <a:srgbClr val="FFC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endParaRPr lang="en-US" sz="1600" b="1" dirty="0">
                        <a:solidFill>
                          <a:srgbClr val="FFC000"/>
                        </a:solidFill>
                        <a:effectLst/>
                        <a:latin typeface="Kruti Dev 011" pitchFamily="2" charset="0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nksckjk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mi;ksx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esa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ugh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ykus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okyk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ladzfer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dwM+k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ekuo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vax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xans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eSys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pknj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jklk;fud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dwM+k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ck;ksVsDukWykth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ySc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ls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mRikfnr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dwM+k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CyM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cSx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dheks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Mªx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vkfnA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Kruti Dev 011" pitchFamily="2" charset="0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nLrkusa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Kruti Dev 011" pitchFamily="2" charset="0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Ekkuo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vax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xans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eSys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pknj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jklk;fud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dwM+k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ck;ksVsDukWykth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ySc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ls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mRikfnr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dwM+k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CyM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cSx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dheks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Mªx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vkfnA</a:t>
                      </a:r>
                      <a:endParaRPr lang="en-US" sz="2400" dirty="0">
                        <a:effectLst/>
                        <a:latin typeface="Kruti Dev 011" pitchFamily="2" charset="0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mRikfnr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lHkh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dwM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Kruti Dev 011" pitchFamily="2" charset="0"/>
                          <a:ea typeface="Calibri"/>
                          <a:cs typeface="Times New Roman"/>
                        </a:rPr>
                        <a:t>++k]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Kruti Dev 011" pitchFamily="2" charset="0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1520" y="260648"/>
          <a:ext cx="8640960" cy="6341364"/>
        </p:xfrm>
        <a:graphic>
          <a:graphicData uri="http://schemas.openxmlformats.org/drawingml/2006/table">
            <a:tbl>
              <a:tblPr/>
              <a:tblGrid>
                <a:gridCol w="13666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30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71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263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{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=</a:t>
                      </a:r>
                      <a:endParaRPr lang="en-US" sz="2600" b="1" dirty="0">
                        <a:solidFill>
                          <a:srgbClr val="2B0BB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vLirky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ds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vU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; {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= ,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ao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DokjaVhu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ds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lHkh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{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= </a:t>
                      </a:r>
                      <a:endParaRPr lang="en-US" sz="2600" b="1" dirty="0">
                        <a:solidFill>
                          <a:srgbClr val="2B0BB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1"/>
                          <a:ea typeface="Calibri"/>
                          <a:cs typeface="Times New Roman"/>
                        </a:rPr>
                        <a:t>ª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k;t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fj;k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Qhoj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Dyhfud</a:t>
                      </a:r>
                      <a:endParaRPr lang="en-US" sz="2600" b="1" dirty="0">
                        <a:solidFill>
                          <a:srgbClr val="2B0BB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vkblksys'ku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ao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dksfoM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vks0 Vh0 {</a:t>
                      </a:r>
                      <a:r>
                        <a:rPr lang="en-US" sz="26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6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=</a:t>
                      </a:r>
                      <a:endParaRPr lang="en-US" sz="2600" b="1" dirty="0">
                        <a:solidFill>
                          <a:srgbClr val="2B0BB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138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yky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dwM+snku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iqu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%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mi;ksx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esa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yk;k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tkus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okyk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ladzfer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IykfLVd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dwM+k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nLrkus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lhfjat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vkbZ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oh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V;wCl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Xywdkst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ck</a:t>
                      </a:r>
                      <a:r>
                        <a:rPr lang="en-US" sz="2400" b="1" dirty="0" err="1">
                          <a:effectLst/>
                          <a:latin typeface="Kruti Dev 011"/>
                          <a:ea typeface="Calibri"/>
                          <a:cs typeface="Times New Roman"/>
                        </a:rPr>
                        <a:t>W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Vy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dSFksjsVj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] ;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wfjucSx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mi;ksx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dh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x;h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iSfV</a:t>
                      </a:r>
                      <a:r>
                        <a:rPr lang="en-US" sz="2400" b="1" dirty="0" err="1" smtClean="0">
                          <a:effectLst/>
                          <a:latin typeface="Kruti Dev 011"/>
                          <a:ea typeface="Calibri"/>
                          <a:cs typeface="Times New Roman"/>
                        </a:rPr>
                        <a:t>ªfM’k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iqu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%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mi;ksx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esa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yk;k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tkus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okyk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ladzfer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IykfLVd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dwM+k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lHkh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IykfLVd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dwM+k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cpk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kkuk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okVj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cksry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tks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dh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vkblksys’ku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vkSj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DokjaVhu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okMZ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essa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mi;ksx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dh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x;hA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mi;ksx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esa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ughaa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36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uhyk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dwM+snku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dk</a:t>
                      </a:r>
                      <a:r>
                        <a:rPr lang="en-US" sz="2400" b="1" dirty="0" err="1" smtClean="0">
                          <a:effectLst/>
                          <a:latin typeface="Kruti Dev 011"/>
                          <a:ea typeface="Calibri"/>
                          <a:cs typeface="Times New Roman"/>
                        </a:rPr>
                        <a:t>¡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2400" b="1" dirty="0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dk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lHkh</a:t>
                      </a:r>
                      <a:r>
                        <a:rPr lang="en-US" sz="2400" b="1" dirty="0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dwM+kA</a:t>
                      </a:r>
                      <a:r>
                        <a:rPr lang="en-US" sz="2400" b="1" dirty="0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dk</a:t>
                      </a:r>
                      <a:r>
                        <a:rPr lang="en-US" sz="2400" b="1" dirty="0" err="1" smtClean="0">
                          <a:effectLst/>
                          <a:latin typeface="Kruti Dev 011"/>
                          <a:ea typeface="Calibri"/>
                          <a:cs typeface="Times New Roman"/>
                        </a:rPr>
                        <a:t>¡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n-US" sz="2400" b="1" dirty="0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dk</a:t>
                      </a:r>
                      <a:r>
                        <a:rPr lang="en-US" sz="2400" b="1" dirty="0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lHkh</a:t>
                      </a:r>
                      <a:r>
                        <a:rPr lang="en-US" sz="2400" b="1" baseline="0" dirty="0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dwM+kA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mi;ksx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esa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ugha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lQsn dwM+snku</a:t>
                      </a:r>
                      <a:endParaRPr lang="en-US" sz="2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kkrq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dk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uqdhyk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dwM+kA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kkrq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dk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uqdhyk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dwM+kA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mi;ksx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esa</a:t>
                      </a:r>
                      <a:r>
                        <a:rPr lang="en-US" sz="2400" b="1" dirty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effectLst/>
                          <a:latin typeface="Kruti Dev 010"/>
                          <a:ea typeface="Calibri"/>
                          <a:cs typeface="Times New Roman"/>
                        </a:rPr>
                        <a:t>ugha</a:t>
                      </a:r>
                      <a:endParaRPr lang="en-US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37" marR="578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1520" y="188640"/>
          <a:ext cx="8640960" cy="5328592"/>
        </p:xfrm>
        <a:graphic>
          <a:graphicData uri="http://schemas.openxmlformats.org/drawingml/2006/table">
            <a:tbl>
              <a:tblPr/>
              <a:tblGrid>
                <a:gridCol w="1355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77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286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{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=</a:t>
                      </a:r>
                      <a:endParaRPr lang="en-US" sz="2400" dirty="0">
                        <a:solidFill>
                          <a:srgbClr val="2B0BB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vLirky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ds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vU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; {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= ,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ao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DokjaVhu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ds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lHkh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{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= </a:t>
                      </a:r>
                      <a:endParaRPr lang="en-US" sz="2400" dirty="0">
                        <a:solidFill>
                          <a:srgbClr val="2B0BB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1"/>
                          <a:ea typeface="Calibri"/>
                          <a:cs typeface="Times New Roman"/>
                        </a:rPr>
                        <a:t>ª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k;t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fj;k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Qhoj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Dyhfud</a:t>
                      </a:r>
                      <a:endParaRPr lang="en-US" sz="2400" dirty="0">
                        <a:solidFill>
                          <a:srgbClr val="2B0BB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vkblksys'ku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ao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dksfoM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 vks0 Vh0 {</a:t>
                      </a:r>
                      <a:r>
                        <a:rPr lang="en-US" sz="2400" b="1" dirty="0" err="1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ks</a:t>
                      </a:r>
                      <a:r>
                        <a:rPr lang="en-US" sz="2400" b="1" dirty="0">
                          <a:solidFill>
                            <a:srgbClr val="2B0BB5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0"/>
                          <a:ea typeface="Calibri"/>
                          <a:cs typeface="Times New Roman"/>
                        </a:rPr>
                        <a:t>=</a:t>
                      </a:r>
                      <a:endParaRPr lang="en-US" sz="2400" dirty="0">
                        <a:solidFill>
                          <a:srgbClr val="2B0BB5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859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dkyk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dwM+snku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lHkh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ladze.k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jfgr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lk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kkj.k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dqM+k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tSls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kkuk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]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IykfLVd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IysV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ikuh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dk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ckWVy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Kruti Dev 010"/>
                          <a:ea typeface="Calibri"/>
                          <a:cs typeface="Times New Roman"/>
                        </a:rPr>
                        <a:t>vkfnA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mi;ksx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esa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latin typeface="Kruti Dev 010"/>
                          <a:ea typeface="Calibri"/>
                          <a:cs typeface="Times New Roman"/>
                        </a:rPr>
                        <a:t>ugha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mi;ksx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esa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 smtClean="0">
                          <a:latin typeface="Kruti Dev 010"/>
                          <a:ea typeface="Calibri"/>
                          <a:cs typeface="Times New Roman"/>
                        </a:rPr>
                        <a:t>ugha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39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dwM+snku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ao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ikWyhFkhu</a:t>
                      </a:r>
                      <a:r>
                        <a:rPr lang="en-US" sz="2400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endParaRPr lang="en-U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,d 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ikWyhFkhu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nks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ikWyhFkhu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ao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en-US" sz="2400" b="1" dirty="0" err="1">
                          <a:latin typeface="Kruti Dev 011"/>
                          <a:ea typeface="Calibri"/>
                          <a:cs typeface="Times New Roman"/>
                        </a:rPr>
                        <a:t>ªkWyh</a:t>
                      </a:r>
                      <a:r>
                        <a:rPr lang="en-US" sz="2400" b="1" dirty="0">
                          <a:latin typeface="Kruti Dev 011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1"/>
                          <a:ea typeface="Calibri"/>
                          <a:cs typeface="Times New Roman"/>
                        </a:rPr>
                        <a:t>dks</a:t>
                      </a:r>
                      <a:r>
                        <a:rPr lang="en-US" sz="2400" b="1" dirty="0">
                          <a:latin typeface="Kruti Dev 011"/>
                          <a:ea typeface="Calibri"/>
                          <a:cs typeface="Times New Roman"/>
                        </a:rPr>
                        <a:t> 1</a:t>
                      </a:r>
                      <a:r>
                        <a:rPr lang="en-US" sz="1800" b="1" dirty="0"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en-US" sz="2400" b="1" dirty="0">
                          <a:latin typeface="Kruti Dev 011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1"/>
                          <a:ea typeface="Calibri"/>
                          <a:cs typeface="Times New Roman"/>
                        </a:rPr>
                        <a:t>gkbiksDyksjkbV</a:t>
                      </a:r>
                      <a:r>
                        <a:rPr lang="en-US" sz="2400" b="1" dirty="0">
                          <a:latin typeface="Kruti Dev 011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1"/>
                          <a:ea typeface="Calibri"/>
                          <a:cs typeface="Times New Roman"/>
                        </a:rPr>
                        <a:t>ls</a:t>
                      </a:r>
                      <a:r>
                        <a:rPr lang="en-US" sz="2400" b="1" dirty="0">
                          <a:latin typeface="Kruti Dev 011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1"/>
                          <a:ea typeface="Calibri"/>
                          <a:cs typeface="Times New Roman"/>
                        </a:rPr>
                        <a:t>ladzfer</a:t>
                      </a:r>
                      <a:r>
                        <a:rPr lang="en-US" sz="2400" b="1" dirty="0">
                          <a:latin typeface="Kruti Dev 011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1"/>
                          <a:ea typeface="Calibri"/>
                          <a:cs typeface="Times New Roman"/>
                        </a:rPr>
                        <a:t>djuk</a:t>
                      </a:r>
                      <a:r>
                        <a:rPr lang="en-US" sz="2400" b="1" dirty="0">
                          <a:latin typeface="Kruti Dev 011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1"/>
                          <a:ea typeface="Calibri"/>
                          <a:cs typeface="Times New Roman"/>
                        </a:rPr>
                        <a:t>gSA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nks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ikWyhFkhu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dwM+snku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,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aao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0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en-US" sz="2400" b="1" dirty="0" err="1">
                          <a:latin typeface="Kruti Dev 011"/>
                          <a:ea typeface="Calibri"/>
                          <a:cs typeface="Times New Roman"/>
                        </a:rPr>
                        <a:t>ªkWyh</a:t>
                      </a:r>
                      <a:r>
                        <a:rPr lang="en-US" sz="2400" b="1" dirty="0">
                          <a:latin typeface="Kruti Dev 011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1"/>
                          <a:ea typeface="Calibri"/>
                          <a:cs typeface="Times New Roman"/>
                        </a:rPr>
                        <a:t>dks</a:t>
                      </a:r>
                      <a:r>
                        <a:rPr lang="en-US" sz="2400" b="1" baseline="0" dirty="0">
                          <a:latin typeface="Kruti Dev 011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>
                          <a:latin typeface="Kruti Dev 011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800" b="1" dirty="0">
                          <a:latin typeface="+mn-lt"/>
                          <a:ea typeface="Calibri"/>
                          <a:cs typeface="Times New Roman"/>
                        </a:rPr>
                        <a:t>%</a:t>
                      </a:r>
                      <a:r>
                        <a:rPr lang="en-US" sz="2400" b="1" dirty="0">
                          <a:latin typeface="Kruti Dev 011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latin typeface="Kruti Dev 011"/>
                          <a:ea typeface="Calibri"/>
                          <a:cs typeface="Times New Roman"/>
                        </a:rPr>
                        <a:t>gkbiksDyksjkbV</a:t>
                      </a:r>
                      <a:r>
                        <a:rPr lang="en-US" sz="2400" b="1" dirty="0">
                          <a:latin typeface="Kruti Dev 010"/>
                          <a:ea typeface="Calibri"/>
                          <a:cs typeface="Times New Roman"/>
                        </a:rPr>
                        <a:t> </a:t>
                      </a:r>
                      <a:endParaRPr lang="en-US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15" marR="649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539552" y="5715000"/>
            <a:ext cx="8229600" cy="666328"/>
          </a:xfrm>
        </p:spPr>
        <p:txBody>
          <a:bodyPr>
            <a:noAutofit/>
          </a:bodyPr>
          <a:lstStyle/>
          <a:p>
            <a:pPr algn="l"/>
            <a:r>
              <a:rPr lang="en-IN" sz="1400" b="1" dirty="0">
                <a:solidFill>
                  <a:srgbClr val="008000"/>
                </a:solidFill>
                <a:latin typeface="+mn-lt"/>
              </a:rPr>
              <a:t>BMWM CPCB Guidelines 2016, </a:t>
            </a:r>
            <a:r>
              <a:rPr lang="en-IN" sz="1400" b="1" dirty="0" err="1">
                <a:solidFill>
                  <a:srgbClr val="008000"/>
                </a:solidFill>
                <a:latin typeface="+mn-lt"/>
              </a:rPr>
              <a:t>ameded</a:t>
            </a:r>
            <a:r>
              <a:rPr lang="en-IN" sz="1400" b="1" dirty="0">
                <a:solidFill>
                  <a:srgbClr val="008000"/>
                </a:solidFill>
                <a:latin typeface="+mn-lt"/>
              </a:rPr>
              <a:t> 2018</a:t>
            </a:r>
            <a:br>
              <a:rPr lang="en-IN" sz="1400" b="1" dirty="0">
                <a:solidFill>
                  <a:srgbClr val="008000"/>
                </a:solidFill>
                <a:latin typeface="+mn-lt"/>
              </a:rPr>
            </a:br>
            <a:r>
              <a:rPr lang="en-IN" sz="1400" b="1" dirty="0">
                <a:solidFill>
                  <a:srgbClr val="008000"/>
                </a:solidFill>
              </a:rPr>
              <a:t>BMWM CPCB Guidelines 20 March 2020, </a:t>
            </a:r>
            <a:endParaRPr lang="en-IN" sz="1400" b="1" dirty="0">
              <a:solidFill>
                <a:srgbClr val="008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884396"/>
            <a:ext cx="84582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078" indent="-5143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n-IN" sz="3200" dirty="0">
                <a:latin typeface="Kruti Dev 011" pitchFamily="2" charset="0"/>
              </a:rPr>
              <a:t>;</a:t>
            </a:r>
            <a:r>
              <a:rPr lang="en-IN" sz="3200" dirty="0" err="1">
                <a:latin typeface="Kruti Dev 011" pitchFamily="2" charset="0"/>
              </a:rPr>
              <a:t>kn</a:t>
            </a:r>
            <a:r>
              <a:rPr lang="en-IN" sz="3200" dirty="0">
                <a:latin typeface="Kruti Dev 011" pitchFamily="2" charset="0"/>
              </a:rPr>
              <a:t> j[</a:t>
            </a:r>
            <a:r>
              <a:rPr lang="en-IN" sz="3200" dirty="0" err="1">
                <a:latin typeface="Kruti Dev 011" pitchFamily="2" charset="0"/>
              </a:rPr>
              <a:t>ksa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bl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dwMs</a:t>
            </a:r>
            <a:r>
              <a:rPr lang="en-IN" sz="3200" dirty="0">
                <a:latin typeface="Kruti Dev 011" pitchFamily="2" charset="0"/>
              </a:rPr>
              <a:t>+ </a:t>
            </a:r>
            <a:r>
              <a:rPr lang="en-IN" sz="3200" dirty="0" err="1">
                <a:latin typeface="Kruti Dev 011" pitchFamily="2" charset="0"/>
              </a:rPr>
              <a:t>dk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fuLrkj.k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ges’kk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nks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ihys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cSx</a:t>
            </a:r>
            <a:r>
              <a:rPr lang="en-IN" sz="3200" dirty="0">
                <a:latin typeface="Kruti Dev 011" pitchFamily="2" charset="0"/>
              </a:rPr>
              <a:t>] ¼ikyhFkhu½ </a:t>
            </a:r>
            <a:r>
              <a:rPr lang="en-IN" sz="3200" dirty="0" err="1" smtClean="0">
                <a:latin typeface="Kruti Dev 011" pitchFamily="2" charset="0"/>
              </a:rPr>
              <a:t>esa</a:t>
            </a:r>
            <a:r>
              <a:rPr lang="en-IN" sz="3200" dirty="0" smtClean="0">
                <a:latin typeface="Kruti Dev 011" pitchFamily="2" charset="0"/>
              </a:rPr>
              <a:t> </a:t>
            </a:r>
            <a:r>
              <a:rPr lang="en-IN" sz="3200" dirty="0" err="1" smtClean="0">
                <a:latin typeface="Kruti Dev 011" pitchFamily="2" charset="0"/>
              </a:rPr>
              <a:t>djuk</a:t>
            </a:r>
            <a:r>
              <a:rPr lang="en-IN" sz="3200" dirty="0" smtClean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gS</a:t>
            </a:r>
            <a:r>
              <a:rPr lang="en-IN" sz="3200" dirty="0">
                <a:latin typeface="Kruti Dev 011" pitchFamily="2" charset="0"/>
              </a:rPr>
              <a:t> ,</a:t>
            </a:r>
            <a:r>
              <a:rPr lang="en-IN" sz="3200" dirty="0" err="1">
                <a:latin typeface="Kruti Dev 011" pitchFamily="2" charset="0"/>
              </a:rPr>
              <a:t>oa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bldh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ckgjh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lrg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dks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Hkh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gkbiksDyksjkbV</a:t>
            </a:r>
            <a:r>
              <a:rPr lang="en-IN" sz="3200" dirty="0">
                <a:latin typeface="Kruti Dev 011" pitchFamily="2" charset="0"/>
              </a:rPr>
              <a:t> ?</a:t>
            </a:r>
            <a:r>
              <a:rPr lang="en-IN" sz="3200" dirty="0" err="1">
                <a:latin typeface="Kruti Dev 011" pitchFamily="2" charset="0"/>
              </a:rPr>
              <a:t>kksy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ls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 smtClean="0">
                <a:latin typeface="Kruti Dev 011" pitchFamily="2" charset="0"/>
              </a:rPr>
              <a:t>laØe.k</a:t>
            </a:r>
            <a:r>
              <a:rPr lang="en-IN" sz="3200" dirty="0" smtClean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jfgr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djuk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gSA</a:t>
            </a:r>
            <a:r>
              <a:rPr lang="en-IN" sz="3200" dirty="0">
                <a:latin typeface="Kruti Dev 011" pitchFamily="2" charset="0"/>
              </a:rPr>
              <a:t> </a:t>
            </a:r>
          </a:p>
          <a:p>
            <a:pPr marL="624078" indent="-5143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n-IN" sz="3200" dirty="0" err="1">
                <a:latin typeface="Kruti Dev 011" pitchFamily="2" charset="0"/>
              </a:rPr>
              <a:t>cSx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ij</a:t>
            </a:r>
            <a:r>
              <a:rPr lang="en-IN" sz="3200" dirty="0">
                <a:latin typeface="Kruti Dev 011" pitchFamily="2" charset="0"/>
              </a:rPr>
              <a:t> dksfoM&amp;19 </a:t>
            </a:r>
            <a:r>
              <a:rPr lang="en-IN" sz="3200" dirty="0" err="1">
                <a:latin typeface="Kruti Dev 011" pitchFamily="2" charset="0"/>
              </a:rPr>
              <a:t>dk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dwM+k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ukekadu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djsaA</a:t>
            </a:r>
            <a:endParaRPr lang="en-IN" sz="3200" dirty="0">
              <a:latin typeface="Kruti Dev 011" pitchFamily="2" charset="0"/>
            </a:endParaRPr>
          </a:p>
          <a:p>
            <a:pPr marL="624078" indent="-5143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en-IN" sz="3200" dirty="0" err="1">
                <a:latin typeface="Kruti Dev 011" pitchFamily="2" charset="0"/>
              </a:rPr>
              <a:t>blds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vfrfjDr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vU</a:t>
            </a:r>
            <a:r>
              <a:rPr lang="en-IN" sz="3200" dirty="0">
                <a:latin typeface="Kruti Dev 011" pitchFamily="2" charset="0"/>
              </a:rPr>
              <a:t>; </a:t>
            </a:r>
            <a:r>
              <a:rPr lang="en-IN" sz="3200" dirty="0" err="1">
                <a:latin typeface="Kruti Dev 011" pitchFamily="2" charset="0"/>
              </a:rPr>
              <a:t>dwM+k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tSls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smtClean="0">
                <a:latin typeface="Kruti Dev 011" pitchFamily="2" charset="0"/>
              </a:rPr>
              <a:t>‘</a:t>
            </a:r>
            <a:r>
              <a:rPr lang="en-IN" sz="3200" dirty="0" err="1" smtClean="0">
                <a:latin typeface="Kruti Dev 011" pitchFamily="2" charset="0"/>
              </a:rPr>
              <a:t>kkiZ</a:t>
            </a:r>
            <a:r>
              <a:rPr lang="en-IN" sz="3200" dirty="0" smtClean="0">
                <a:latin typeface="Kruti Dev 011" pitchFamily="2" charset="0"/>
              </a:rPr>
              <a:t>] </a:t>
            </a:r>
            <a:r>
              <a:rPr lang="en-IN" sz="3200" dirty="0" err="1" smtClean="0">
                <a:latin typeface="Kruti Dev 011" pitchFamily="2" charset="0"/>
              </a:rPr>
              <a:t>uqdhyk</a:t>
            </a:r>
            <a:r>
              <a:rPr lang="en-IN" sz="3200" dirty="0" smtClean="0">
                <a:latin typeface="Kruti Dev 011" pitchFamily="2" charset="0"/>
              </a:rPr>
              <a:t>  </a:t>
            </a:r>
            <a:r>
              <a:rPr lang="en-IN" sz="3200" dirty="0" err="1">
                <a:latin typeface="Kruti Dev 011" pitchFamily="2" charset="0"/>
              </a:rPr>
              <a:t>dwM+k</a:t>
            </a:r>
            <a:r>
              <a:rPr lang="en-IN" sz="3200" dirty="0">
                <a:latin typeface="Kruti Dev 011" pitchFamily="2" charset="0"/>
              </a:rPr>
              <a:t>] </a:t>
            </a:r>
            <a:r>
              <a:rPr lang="en-IN" sz="3200" dirty="0" err="1">
                <a:latin typeface="Kruti Dev 011" pitchFamily="2" charset="0"/>
              </a:rPr>
              <a:t>uhfMy</a:t>
            </a:r>
            <a:r>
              <a:rPr lang="en-IN" sz="3200" dirty="0">
                <a:latin typeface="Kruti Dev 011" pitchFamily="2" charset="0"/>
              </a:rPr>
              <a:t>] </a:t>
            </a:r>
            <a:r>
              <a:rPr lang="en-IN" sz="3200" dirty="0" err="1">
                <a:latin typeface="Kruti Dev 011" pitchFamily="2" charset="0"/>
              </a:rPr>
              <a:t>IykfLVd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dwM+k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dks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laØe.k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 smtClean="0">
                <a:latin typeface="Kruti Dev 011" pitchFamily="2" charset="0"/>
              </a:rPr>
              <a:t>jfgr</a:t>
            </a:r>
            <a:r>
              <a:rPr lang="en-IN" sz="3200" dirty="0" smtClean="0">
                <a:latin typeface="Kruti Dev 011" pitchFamily="2" charset="0"/>
              </a:rPr>
              <a:t> ¼1 </a:t>
            </a:r>
            <a:r>
              <a:rPr lang="en-IN" sz="3200" dirty="0" err="1" smtClean="0">
                <a:latin typeface="Kruti Dev 011" pitchFamily="2" charset="0"/>
              </a:rPr>
              <a:t>izfr’kr</a:t>
            </a:r>
            <a:r>
              <a:rPr lang="en-IN" sz="3200" dirty="0" smtClean="0">
                <a:latin typeface="Kruti Dev 011" pitchFamily="2" charset="0"/>
              </a:rPr>
              <a:t> gkbiksDyksjkbV½ </a:t>
            </a:r>
            <a:r>
              <a:rPr lang="en-IN" sz="3200" dirty="0" err="1">
                <a:latin typeface="Kruti Dev 011" pitchFamily="2" charset="0"/>
              </a:rPr>
              <a:t>djds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ck;ksesfMdy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osLV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eSusteasV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fu;ekuqlkj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gh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fuLrkfjr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djuk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pkfg,A</a:t>
            </a:r>
            <a:endParaRPr lang="en-IN" sz="3200" dirty="0">
              <a:latin typeface="Kruti Dev 011" pitchFamily="2" charset="0"/>
            </a:endParaRPr>
          </a:p>
          <a:p>
            <a:pPr marL="624078" indent="-514350" algn="just">
              <a:buFont typeface="Arial" pitchFamily="34" charset="0"/>
              <a:buChar char="•"/>
            </a:pPr>
            <a:endParaRPr lang="en-IN" sz="3200" dirty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Q’kZ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ij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fxjs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jDr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]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il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]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cyxe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bR;kfn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dh </a:t>
            </a:r>
            <a:r>
              <a:rPr lang="en-IN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lQkbZ</a:t>
            </a:r>
            <a:r>
              <a:rPr lang="en-IN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 algn="just"/>
            <a:r>
              <a:rPr lang="en-IN" dirty="0" err="1">
                <a:latin typeface="Kruti Dev 011" pitchFamily="2" charset="0"/>
              </a:rPr>
              <a:t>lqfuf'pr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djs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fd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tks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Hkh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O;fDr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Q’kZ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ij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fxjs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jDr</a:t>
            </a:r>
            <a:r>
              <a:rPr lang="en-IN" dirty="0">
                <a:latin typeface="Kruti Dev 011" pitchFamily="2" charset="0"/>
              </a:rPr>
              <a:t>] </a:t>
            </a:r>
            <a:r>
              <a:rPr lang="en-IN" dirty="0" err="1">
                <a:latin typeface="Kruti Dev 011" pitchFamily="2" charset="0"/>
              </a:rPr>
              <a:t>il</a:t>
            </a:r>
            <a:r>
              <a:rPr lang="en-IN" dirty="0">
                <a:latin typeface="Kruti Dev 011" pitchFamily="2" charset="0"/>
              </a:rPr>
              <a:t> dh </a:t>
            </a:r>
            <a:r>
              <a:rPr lang="en-IN" dirty="0" err="1">
                <a:latin typeface="Kruti Dev 011" pitchFamily="2" charset="0"/>
              </a:rPr>
              <a:t>lkQ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lQkbZ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djus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tk;s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mlus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O;fDrxr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lqj</a:t>
            </a:r>
            <a:r>
              <a:rPr lang="en-IN" dirty="0">
                <a:latin typeface="Kruti Dev 011" pitchFamily="2" charset="0"/>
              </a:rPr>
              <a:t>{</a:t>
            </a:r>
            <a:r>
              <a:rPr lang="en-IN" dirty="0" err="1">
                <a:latin typeface="Kruti Dev 011" pitchFamily="2" charset="0"/>
              </a:rPr>
              <a:t>kk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midj.k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iguk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gksA</a:t>
            </a:r>
            <a:r>
              <a:rPr lang="en-IN" dirty="0">
                <a:latin typeface="Kruti Dev 011" pitchFamily="2" charset="0"/>
              </a:rPr>
              <a:t> </a:t>
            </a:r>
          </a:p>
          <a:p>
            <a:pPr marL="624078" indent="-514350" algn="just"/>
            <a:r>
              <a:rPr lang="en-IN" dirty="0" err="1">
                <a:latin typeface="Kruti Dev 011" pitchFamily="2" charset="0"/>
              </a:rPr>
              <a:t>blds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ckn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b="1" dirty="0" err="1" smtClean="0">
                <a:solidFill>
                  <a:srgbClr val="2B0BB5"/>
                </a:solidFill>
                <a:latin typeface="Kruti Dev 011" pitchFamily="2" charset="0"/>
              </a:rPr>
              <a:t>laØfer</a:t>
            </a:r>
            <a:r>
              <a:rPr lang="en-IN" b="1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IN" b="1" dirty="0">
                <a:solidFill>
                  <a:srgbClr val="2B0BB5"/>
                </a:solidFill>
                <a:latin typeface="Kruti Dev 011" pitchFamily="2" charset="0"/>
              </a:rPr>
              <a:t>{</a:t>
            </a:r>
            <a:r>
              <a:rPr lang="en-IN" b="1" dirty="0" err="1">
                <a:solidFill>
                  <a:srgbClr val="2B0BB5"/>
                </a:solidFill>
                <a:latin typeface="Kruti Dev 011" pitchFamily="2" charset="0"/>
              </a:rPr>
              <a:t>ks</a:t>
            </a:r>
            <a:r>
              <a:rPr lang="en-IN" b="1" dirty="0">
                <a:solidFill>
                  <a:srgbClr val="2B0BB5"/>
                </a:solidFill>
                <a:latin typeface="Kruti Dev 011" pitchFamily="2" charset="0"/>
              </a:rPr>
              <a:t>= </a:t>
            </a:r>
            <a:r>
              <a:rPr lang="en-IN" b="1" dirty="0" err="1" smtClean="0">
                <a:solidFill>
                  <a:srgbClr val="2B0BB5"/>
                </a:solidFill>
                <a:latin typeface="Kruti Dev 011" pitchFamily="2" charset="0"/>
              </a:rPr>
              <a:t>psrkouh</a:t>
            </a:r>
            <a:r>
              <a:rPr lang="en-IN" b="1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dk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cksMZ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jDr</a:t>
            </a:r>
            <a:r>
              <a:rPr lang="en-IN" dirty="0">
                <a:latin typeface="Kruti Dev 011" pitchFamily="2" charset="0"/>
              </a:rPr>
              <a:t>] </a:t>
            </a:r>
            <a:r>
              <a:rPr lang="en-IN" dirty="0" err="1">
                <a:latin typeface="Kruti Dev 011" pitchFamily="2" charset="0"/>
              </a:rPr>
              <a:t>il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fxjus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okys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LFkku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ij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>
                <a:latin typeface="Kruti Dev 011" pitchFamily="2" charset="0"/>
              </a:rPr>
              <a:t>yxk</a:t>
            </a:r>
            <a:r>
              <a:rPr lang="en-IN" dirty="0">
                <a:latin typeface="Kruti Dev 011" pitchFamily="2" charset="0"/>
              </a:rPr>
              <a:t> </a:t>
            </a:r>
            <a:r>
              <a:rPr lang="en-IN" dirty="0" err="1" smtClean="0">
                <a:latin typeface="Kruti Dev 011" pitchFamily="2" charset="0"/>
              </a:rPr>
              <a:t>nsaA</a:t>
            </a:r>
            <a:r>
              <a:rPr lang="en-IN" dirty="0" smtClean="0">
                <a:latin typeface="Kruti Dev 011" pitchFamily="2" charset="0"/>
              </a:rPr>
              <a:t> </a:t>
            </a:r>
            <a:endParaRPr lang="en-IN" dirty="0">
              <a:latin typeface="Kruti Dev 011" pitchFamily="2" charset="0"/>
            </a:endParaRPr>
          </a:p>
          <a:p>
            <a:pPr marL="624078" indent="-514350"/>
            <a:endParaRPr lang="en-IN" dirty="0">
              <a:latin typeface="Kruti Dev 01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dksjksuk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fo"k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laf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{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kIr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o.kZu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fueksfu;k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bl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egkekjh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,d </a:t>
            </a:r>
            <a:r>
              <a:rPr lang="en-US" dirty="0" err="1">
                <a:latin typeface="Kruti Dev 011" pitchFamily="2" charset="0"/>
              </a:rPr>
              <a:t>vKkr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dkj.k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bl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egkekjh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xzflr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ejht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igyh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ckj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phu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oqgku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çkar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31 </a:t>
            </a:r>
            <a:r>
              <a:rPr lang="en-US" dirty="0" err="1">
                <a:latin typeface="Kruti Dev 011" pitchFamily="2" charset="0"/>
              </a:rPr>
              <a:t>fnlacj</a:t>
            </a:r>
            <a:r>
              <a:rPr lang="en-US" dirty="0">
                <a:latin typeface="Kruti Dev 011" pitchFamily="2" charset="0"/>
              </a:rPr>
              <a:t>] 2019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ik;k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x;kA</a:t>
            </a:r>
            <a:endParaRPr lang="en-US" dirty="0">
              <a:latin typeface="Kruti Dev 011" pitchFamily="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fo'o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LokLF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laxBu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fnu&amp;jkr</a:t>
            </a:r>
            <a:r>
              <a:rPr lang="en-US" dirty="0">
                <a:latin typeface="Kruti Dev 011" pitchFamily="2" charset="0"/>
              </a:rPr>
              <a:t> ¼24</a:t>
            </a:r>
            <a:r>
              <a:rPr lang="en-US" dirty="0"/>
              <a:t>x</a:t>
            </a:r>
            <a:r>
              <a:rPr lang="en-US" dirty="0">
                <a:latin typeface="Kruti Dev 011" pitchFamily="2" charset="0"/>
              </a:rPr>
              <a:t>7½ bl </a:t>
            </a:r>
            <a:r>
              <a:rPr lang="en-US" dirty="0" err="1">
                <a:latin typeface="Kruti Dev 011" pitchFamily="2" charset="0"/>
              </a:rPr>
              <a:t>egkekjh</a:t>
            </a:r>
            <a:r>
              <a:rPr lang="en-US" dirty="0">
                <a:latin typeface="Kruti Dev 011" pitchFamily="2" charset="0"/>
              </a:rPr>
              <a:t> ls </a:t>
            </a:r>
            <a:r>
              <a:rPr lang="en-US" dirty="0" err="1">
                <a:latin typeface="Kruti Dev 011" pitchFamily="2" charset="0"/>
              </a:rPr>
              <a:t>yM+us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fy</a:t>
            </a:r>
            <a:r>
              <a:rPr lang="en-US" dirty="0">
                <a:latin typeface="Kruti Dev 011" pitchFamily="2" charset="0"/>
              </a:rPr>
              <a:t>, </a:t>
            </a:r>
            <a:r>
              <a:rPr lang="en-US" dirty="0" err="1">
                <a:latin typeface="Kruti Dev 011" pitchFamily="2" charset="0"/>
              </a:rPr>
              <a:t>MkVk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ukykbt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jgk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vius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dksvkWfMZusVj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ikVZulZ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enn</a:t>
            </a:r>
            <a:r>
              <a:rPr lang="en-US" dirty="0">
                <a:latin typeface="Kruti Dev 011" pitchFamily="2" charset="0"/>
              </a:rPr>
              <a:t> ls </a:t>
            </a:r>
            <a:r>
              <a:rPr lang="en-US" dirty="0" err="1">
                <a:latin typeface="Kruti Dev 011" pitchFamily="2" charset="0"/>
              </a:rPr>
              <a:t>vU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ns'kksa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Hkh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rS;kj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jgk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gSA</a:t>
            </a:r>
            <a:endParaRPr lang="en-US" dirty="0">
              <a:latin typeface="Kruti Dev 011" pitchFamily="2" charset="0"/>
            </a:endParaRPr>
          </a:p>
          <a:p>
            <a:pPr algn="just">
              <a:buFont typeface="Wingdings" pitchFamily="2" charset="2"/>
              <a:buChar char="Ø"/>
            </a:pPr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5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88640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078" indent="-51435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n-IN" sz="3200" dirty="0" err="1">
                <a:latin typeface="Kruti Dev 011" pitchFamily="2" charset="0"/>
              </a:rPr>
              <a:t>Q’kZ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ij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QSys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gq</a:t>
            </a:r>
            <a:r>
              <a:rPr lang="en-IN" sz="3200" dirty="0">
                <a:latin typeface="Kruti Dev 011" pitchFamily="2" charset="0"/>
              </a:rPr>
              <a:t>, </a:t>
            </a:r>
            <a:r>
              <a:rPr lang="en-IN" sz="3200" dirty="0" err="1">
                <a:latin typeface="Kruti Dev 011" pitchFamily="2" charset="0"/>
              </a:rPr>
              <a:t>jDr</a:t>
            </a:r>
            <a:r>
              <a:rPr lang="en-IN" sz="3200" dirty="0">
                <a:latin typeface="Kruti Dev 011" pitchFamily="2" charset="0"/>
              </a:rPr>
              <a:t>] </a:t>
            </a:r>
            <a:r>
              <a:rPr lang="en-IN" sz="3200" dirty="0" err="1">
                <a:latin typeface="Kruti Dev 011" pitchFamily="2" charset="0"/>
              </a:rPr>
              <a:t>il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bR;kfn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laØfer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nzo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Åij</a:t>
            </a:r>
            <a:r>
              <a:rPr lang="en-IN" sz="3200" dirty="0">
                <a:latin typeface="Kruti Dev 011" pitchFamily="2" charset="0"/>
              </a:rPr>
              <a:t> :</a:t>
            </a:r>
            <a:r>
              <a:rPr lang="en-IN" sz="3200" dirty="0" err="1">
                <a:latin typeface="Kruti Dev 011" pitchFamily="2" charset="0"/>
              </a:rPr>
              <a:t>bZ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vFkok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lks</a:t>
            </a:r>
            <a:r>
              <a:rPr lang="en-IN" sz="3200" dirty="0">
                <a:latin typeface="Kruti Dev 011" pitchFamily="2" charset="0"/>
              </a:rPr>
              <a:t>[</a:t>
            </a:r>
            <a:r>
              <a:rPr lang="en-IN" sz="3200" dirty="0" err="1">
                <a:latin typeface="Kruti Dev 011" pitchFamily="2" charset="0"/>
              </a:rPr>
              <a:t>kus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okys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diMs</a:t>
            </a:r>
            <a:r>
              <a:rPr lang="en-IN" sz="3200" dirty="0">
                <a:latin typeface="Kruti Dev 011" pitchFamily="2" charset="0"/>
              </a:rPr>
              <a:t>+ </a:t>
            </a:r>
            <a:r>
              <a:rPr lang="en-IN" sz="3200" dirty="0" err="1">
                <a:latin typeface="Kruti Dev 011" pitchFamily="2" charset="0"/>
              </a:rPr>
              <a:t>ls</a:t>
            </a:r>
            <a:r>
              <a:rPr lang="en-IN" sz="3200" dirty="0">
                <a:latin typeface="Kruti Dev 011" pitchFamily="2" charset="0"/>
              </a:rPr>
              <a:t> &lt;+</a:t>
            </a:r>
            <a:r>
              <a:rPr lang="en-IN" sz="3200" dirty="0" err="1">
                <a:latin typeface="Kruti Dev 011" pitchFamily="2" charset="0"/>
              </a:rPr>
              <a:t>dsA</a:t>
            </a:r>
            <a:r>
              <a:rPr lang="en-IN" sz="3200" dirty="0">
                <a:latin typeface="Kruti Dev 011" pitchFamily="2" charset="0"/>
              </a:rPr>
              <a:t> ,</a:t>
            </a:r>
            <a:r>
              <a:rPr lang="en-IN" sz="3200" dirty="0" err="1">
                <a:latin typeface="Kruti Dev 011" pitchFamily="2" charset="0"/>
              </a:rPr>
              <a:t>oa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blds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mij</a:t>
            </a:r>
            <a:r>
              <a:rPr lang="en-IN" sz="3200" dirty="0">
                <a:latin typeface="Kruti Dev 011" pitchFamily="2" charset="0"/>
              </a:rPr>
              <a:t> 10</a:t>
            </a:r>
            <a:r>
              <a:rPr lang="en-IN" sz="2400" dirty="0"/>
              <a:t>%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Cyhp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dks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Mkydj</a:t>
            </a:r>
            <a:r>
              <a:rPr lang="en-IN" sz="3200" dirty="0">
                <a:latin typeface="Kruti Dev 011" pitchFamily="2" charset="0"/>
              </a:rPr>
              <a:t> 10&amp;15 </a:t>
            </a:r>
            <a:r>
              <a:rPr lang="en-IN" sz="3200" dirty="0" err="1">
                <a:latin typeface="Kruti Dev 011" pitchFamily="2" charset="0"/>
              </a:rPr>
              <a:t>feuV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fy</a:t>
            </a:r>
            <a:r>
              <a:rPr lang="en-IN" sz="3200" dirty="0">
                <a:latin typeface="Kruti Dev 011" pitchFamily="2" charset="0"/>
              </a:rPr>
              <a:t>, </a:t>
            </a:r>
            <a:r>
              <a:rPr lang="en-IN" sz="3200" dirty="0" err="1">
                <a:latin typeface="Kruti Dev 011" pitchFamily="2" charset="0"/>
              </a:rPr>
              <a:t>NksM</a:t>
            </a:r>
            <a:r>
              <a:rPr lang="en-IN" sz="3200" dirty="0">
                <a:latin typeface="Kruti Dev 011" pitchFamily="2" charset="0"/>
              </a:rPr>
              <a:t>+ </a:t>
            </a:r>
            <a:r>
              <a:rPr lang="en-IN" sz="3200" dirty="0" err="1" smtClean="0">
                <a:latin typeface="Kruti Dev 011" pitchFamily="2" charset="0"/>
              </a:rPr>
              <a:t>nasA</a:t>
            </a:r>
            <a:endParaRPr lang="en-IN" sz="3200" dirty="0">
              <a:latin typeface="Kruti Dev 011" pitchFamily="2" charset="0"/>
            </a:endParaRPr>
          </a:p>
          <a:p>
            <a:pPr marL="624078" indent="-51435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n-IN" sz="3200" dirty="0" err="1">
                <a:latin typeface="Kruti Dev 011" pitchFamily="2" charset="0"/>
              </a:rPr>
              <a:t>vc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laØfer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inkFkZ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dks</a:t>
            </a:r>
            <a:r>
              <a:rPr lang="en-IN" sz="3200" dirty="0">
                <a:latin typeface="Kruti Dev 011" pitchFamily="2" charset="0"/>
              </a:rPr>
              <a:t> :</a:t>
            </a:r>
            <a:r>
              <a:rPr lang="en-IN" sz="3200" dirty="0" err="1">
                <a:latin typeface="Kruti Dev 011" pitchFamily="2" charset="0"/>
              </a:rPr>
              <a:t>bZ</a:t>
            </a:r>
            <a:r>
              <a:rPr lang="en-IN" sz="3200" dirty="0">
                <a:latin typeface="Kruti Dev 011" pitchFamily="2" charset="0"/>
              </a:rPr>
              <a:t> ;k ml </a:t>
            </a:r>
            <a:r>
              <a:rPr lang="en-IN" sz="3200" dirty="0" err="1">
                <a:latin typeface="Kruti Dev 011" pitchFamily="2" charset="0"/>
              </a:rPr>
              <a:t>ij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Mkyk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x;k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diM</a:t>
            </a:r>
            <a:r>
              <a:rPr lang="en-IN" sz="3200" dirty="0">
                <a:latin typeface="Kruti Dev 011" pitchFamily="2" charset="0"/>
              </a:rPr>
              <a:t>++k </a:t>
            </a:r>
            <a:r>
              <a:rPr lang="en-IN" sz="3200" dirty="0" err="1">
                <a:latin typeface="Kruti Dev 011" pitchFamily="2" charset="0"/>
              </a:rPr>
              <a:t>lks</a:t>
            </a:r>
            <a:r>
              <a:rPr lang="en-IN" sz="3200" dirty="0">
                <a:latin typeface="Kruti Dev 011" pitchFamily="2" charset="0"/>
              </a:rPr>
              <a:t>[k </a:t>
            </a:r>
            <a:r>
              <a:rPr lang="en-IN" sz="3200" dirty="0" err="1">
                <a:latin typeface="Kruti Dev 011" pitchFamily="2" charset="0"/>
              </a:rPr>
              <a:t>ysxk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vc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fpeVh</a:t>
            </a:r>
            <a:r>
              <a:rPr lang="en-IN" sz="3200" dirty="0">
                <a:latin typeface="Kruti Dev 011" pitchFamily="2" charset="0"/>
              </a:rPr>
              <a:t> dh </a:t>
            </a:r>
            <a:r>
              <a:rPr lang="en-IN" sz="3200" dirty="0" err="1">
                <a:latin typeface="Kruti Dev 011" pitchFamily="2" charset="0"/>
              </a:rPr>
              <a:t>lgk;rk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ls</a:t>
            </a:r>
            <a:r>
              <a:rPr lang="en-IN" sz="3200" dirty="0">
                <a:latin typeface="Kruti Dev 011" pitchFamily="2" charset="0"/>
              </a:rPr>
              <a:t> :</a:t>
            </a:r>
            <a:r>
              <a:rPr lang="en-IN" sz="3200" dirty="0" err="1">
                <a:latin typeface="Kruti Dev 011" pitchFamily="2" charset="0"/>
              </a:rPr>
              <a:t>bZ</a:t>
            </a:r>
            <a:r>
              <a:rPr lang="en-IN" sz="3200" dirty="0">
                <a:latin typeface="Kruti Dev 011" pitchFamily="2" charset="0"/>
              </a:rPr>
              <a:t> ;k </a:t>
            </a:r>
            <a:r>
              <a:rPr lang="en-IN" sz="3200" dirty="0" err="1">
                <a:latin typeface="Kruti Dev 011" pitchFamily="2" charset="0"/>
              </a:rPr>
              <a:t>diM</a:t>
            </a:r>
            <a:r>
              <a:rPr lang="en-IN" sz="3200" dirty="0">
                <a:latin typeface="Kruti Dev 011" pitchFamily="2" charset="0"/>
              </a:rPr>
              <a:t>++s </a:t>
            </a:r>
            <a:r>
              <a:rPr lang="en-IN" sz="3200" dirty="0" err="1">
                <a:latin typeface="Kruti Dev 011" pitchFamily="2" charset="0"/>
              </a:rPr>
              <a:t>dks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ihys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cSx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 smtClean="0">
                <a:latin typeface="Kruti Dev 011" pitchFamily="2" charset="0"/>
              </a:rPr>
              <a:t>esa</a:t>
            </a:r>
            <a:r>
              <a:rPr lang="en-IN" sz="3200" dirty="0" smtClean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Mky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 smtClean="0">
                <a:latin typeface="Kruti Dev 011" pitchFamily="2" charset="0"/>
              </a:rPr>
              <a:t>nsaA</a:t>
            </a:r>
            <a:r>
              <a:rPr lang="en-IN" sz="3200" dirty="0" smtClean="0">
                <a:latin typeface="Kruti Dev 011" pitchFamily="2" charset="0"/>
              </a:rPr>
              <a:t> </a:t>
            </a:r>
            <a:endParaRPr lang="en-IN" sz="3200" dirty="0">
              <a:latin typeface="Kruti Dev 011" pitchFamily="2" charset="0"/>
            </a:endParaRPr>
          </a:p>
          <a:p>
            <a:pPr marL="624078" indent="-51435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n-IN" sz="3200" dirty="0" err="1">
                <a:latin typeface="Kruti Dev 011" pitchFamily="2" charset="0"/>
              </a:rPr>
              <a:t>vc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Q’kZ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ij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ikuh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vkSj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fMVjtsaV</a:t>
            </a:r>
            <a:r>
              <a:rPr lang="en-IN" sz="3200" dirty="0">
                <a:latin typeface="Kruti Dev 011" pitchFamily="2" charset="0"/>
              </a:rPr>
              <a:t> ¼diM+ss /</a:t>
            </a:r>
            <a:r>
              <a:rPr lang="en-IN" sz="3200" dirty="0" err="1">
                <a:latin typeface="Kruti Dev 011" pitchFamily="2" charset="0"/>
              </a:rPr>
              <a:t>kksus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okys</a:t>
            </a:r>
            <a:r>
              <a:rPr lang="en-IN" sz="3200" dirty="0">
                <a:latin typeface="Kruti Dev 011" pitchFamily="2" charset="0"/>
              </a:rPr>
              <a:t> ikÅMj½ </a:t>
            </a:r>
            <a:r>
              <a:rPr lang="en-IN" sz="3200" dirty="0" err="1">
                <a:latin typeface="Kruti Dev 011" pitchFamily="2" charset="0"/>
              </a:rPr>
              <a:t>ls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Q’kZ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ij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iksNk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>
                <a:latin typeface="Kruti Dev 011" pitchFamily="2" charset="0"/>
              </a:rPr>
              <a:t>yxk</a:t>
            </a:r>
            <a:r>
              <a:rPr lang="en-IN" sz="3200" dirty="0">
                <a:latin typeface="Kruti Dev 011" pitchFamily="2" charset="0"/>
              </a:rPr>
              <a:t> </a:t>
            </a:r>
            <a:r>
              <a:rPr lang="en-IN" sz="3200" dirty="0" err="1" smtClean="0">
                <a:latin typeface="Kruti Dev 011" pitchFamily="2" charset="0"/>
              </a:rPr>
              <a:t>nsaA</a:t>
            </a:r>
            <a:r>
              <a:rPr lang="en-IN" sz="3200" dirty="0" smtClean="0">
                <a:latin typeface="Kruti Dev 011" pitchFamily="2" charset="0"/>
              </a:rPr>
              <a:t> </a:t>
            </a:r>
            <a:endParaRPr lang="en-IN" sz="3200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68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</a:t>
            </a:r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e`rd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‘</a:t>
            </a:r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kjhj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fuLrkj.k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07293"/>
            <a:ext cx="8435280" cy="4525963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US" u="sng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vkblksys‘ku</a:t>
            </a:r>
            <a:r>
              <a:rPr lang="en-US" u="sng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okMZ</a:t>
            </a:r>
            <a:r>
              <a:rPr lang="en-US" u="sng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ls </a:t>
            </a:r>
            <a:r>
              <a:rPr lang="en-US" u="sng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ekWjpjh</a:t>
            </a:r>
            <a:r>
              <a:rPr lang="en-US" u="sng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LFkkukUrj.kA</a:t>
            </a:r>
            <a:r>
              <a:rPr lang="en-US" u="sng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  <a:p>
            <a:pPr marL="624078" indent="-514350" algn="just"/>
            <a:r>
              <a:rPr lang="en-US" dirty="0" err="1">
                <a:latin typeface="Kruti Dev 011" pitchFamily="2" charset="0"/>
              </a:rPr>
              <a:t>lqfuf’pr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ftrus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O;fDr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e`rd</a:t>
            </a:r>
            <a:r>
              <a:rPr lang="en-US" dirty="0">
                <a:latin typeface="Kruti Dev 011" pitchFamily="2" charset="0"/>
              </a:rPr>
              <a:t> ‘</a:t>
            </a:r>
            <a:r>
              <a:rPr lang="en-US" dirty="0" err="1">
                <a:latin typeface="Kruti Dev 011" pitchFamily="2" charset="0"/>
              </a:rPr>
              <a:t>kjhj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LFkkukUrj.k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jgs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lHkh</a:t>
            </a:r>
            <a:r>
              <a:rPr lang="en-US" dirty="0">
                <a:latin typeface="Kruti Dev 011" pitchFamily="2" charset="0"/>
              </a:rPr>
              <a:t> us </a:t>
            </a:r>
            <a:r>
              <a:rPr lang="en-US" dirty="0" err="1">
                <a:latin typeface="Kruti Dev 011" pitchFamily="2" charset="0"/>
              </a:rPr>
              <a:t>O;fDrxr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lqj</a:t>
            </a:r>
            <a:r>
              <a:rPr lang="en-US" dirty="0">
                <a:latin typeface="Kruti Dev 011" pitchFamily="2" charset="0"/>
              </a:rPr>
              <a:t>{</a:t>
            </a:r>
            <a:r>
              <a:rPr lang="en-US" dirty="0" err="1">
                <a:latin typeface="Kruti Dev 011" pitchFamily="2" charset="0"/>
              </a:rPr>
              <a:t>kk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midj.k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tSls</a:t>
            </a:r>
            <a:r>
              <a:rPr lang="en-US" dirty="0">
                <a:latin typeface="Kruti Dev 011" pitchFamily="2" charset="0"/>
              </a:rPr>
              <a:t> ¼okVj </a:t>
            </a:r>
            <a:r>
              <a:rPr lang="en-US" dirty="0" err="1">
                <a:latin typeface="Kruti Dev 011" pitchFamily="2" charset="0"/>
              </a:rPr>
              <a:t>jsftLVsaV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xkÅu</a:t>
            </a:r>
            <a:r>
              <a:rPr lang="en-US" dirty="0">
                <a:latin typeface="Kruti Dev 011" pitchFamily="2" charset="0"/>
              </a:rPr>
              <a:t>] </a:t>
            </a:r>
            <a:r>
              <a:rPr lang="en-US" dirty="0" err="1">
                <a:latin typeface="Kruti Dev 011" pitchFamily="2" charset="0"/>
              </a:rPr>
              <a:t>nLrkus</a:t>
            </a:r>
            <a:r>
              <a:rPr lang="en-US" dirty="0">
                <a:latin typeface="Kruti Dev 011" pitchFamily="2" charset="0"/>
              </a:rPr>
              <a:t>] </a:t>
            </a:r>
            <a:r>
              <a:rPr lang="en-US" sz="2800" dirty="0"/>
              <a:t>N </a:t>
            </a:r>
            <a:r>
              <a:rPr lang="en-US" dirty="0">
                <a:latin typeface="Kruti Dev 011" pitchFamily="2" charset="0"/>
              </a:rPr>
              <a:t>95 ekLd½ </a:t>
            </a:r>
            <a:r>
              <a:rPr lang="en-US" dirty="0" err="1">
                <a:latin typeface="Kruti Dev 011" pitchFamily="2" charset="0"/>
              </a:rPr>
              <a:t>vkfn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iguk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gksA</a:t>
            </a:r>
            <a:r>
              <a:rPr lang="en-US" dirty="0">
                <a:latin typeface="Kruti Dev 011" pitchFamily="2" charset="0"/>
              </a:rPr>
              <a:t> </a:t>
            </a:r>
          </a:p>
          <a:p>
            <a:pPr marL="624078" indent="-514350" algn="just"/>
            <a:r>
              <a:rPr lang="en-US" dirty="0" err="1">
                <a:latin typeface="Kruti Dev 011" pitchFamily="2" charset="0"/>
              </a:rPr>
              <a:t>e`rd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‘</a:t>
            </a:r>
            <a:r>
              <a:rPr lang="en-US" dirty="0" err="1">
                <a:latin typeface="Kruti Dev 011" pitchFamily="2" charset="0"/>
              </a:rPr>
              <a:t>kjhj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esa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iM</a:t>
            </a:r>
            <a:r>
              <a:rPr lang="en-US" dirty="0">
                <a:latin typeface="Kruti Dev 011" pitchFamily="2" charset="0"/>
              </a:rPr>
              <a:t>++h </a:t>
            </a:r>
            <a:r>
              <a:rPr lang="en-US" dirty="0" err="1">
                <a:latin typeface="Kruti Dev 011" pitchFamily="2" charset="0"/>
              </a:rPr>
              <a:t>lHkh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V;wCl</a:t>
            </a:r>
            <a:r>
              <a:rPr lang="en-US" dirty="0">
                <a:latin typeface="Kruti Dev 011" pitchFamily="2" charset="0"/>
              </a:rPr>
              <a:t>] </a:t>
            </a:r>
            <a:r>
              <a:rPr lang="en-US" dirty="0" err="1">
                <a:latin typeface="Kruti Dev 011" pitchFamily="2" charset="0"/>
              </a:rPr>
              <a:t>Mªsu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uyh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vkSj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dSaFksaVj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vkfn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fudky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nsaA</a:t>
            </a:r>
            <a:r>
              <a:rPr lang="en-US" dirty="0">
                <a:latin typeface="Kruti Dev 011" pitchFamily="2" charset="0"/>
              </a:rPr>
              <a:t> </a:t>
            </a:r>
          </a:p>
          <a:p>
            <a:pPr marL="109728" indent="0">
              <a:buNone/>
            </a:pPr>
            <a:endParaRPr lang="en-US" dirty="0">
              <a:latin typeface="Kruti Dev 010" pitchFamily="2" charset="0"/>
            </a:endParaRPr>
          </a:p>
          <a:p>
            <a:pPr marL="624078" indent="-514350">
              <a:buFont typeface="+mj-lt"/>
              <a:buAutoNum type="arabicPeriod"/>
            </a:pPr>
            <a:endParaRPr lang="en-US" dirty="0">
              <a:latin typeface="Kruti Dev 010" pitchFamily="2" charset="0"/>
            </a:endParaRPr>
          </a:p>
          <a:p>
            <a:pPr marL="624078" indent="-514350">
              <a:buNone/>
            </a:pPr>
            <a:endParaRPr lang="en-US" dirty="0">
              <a:latin typeface="Kruti Dev 01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57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980728"/>
            <a:ext cx="7920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078" indent="-51435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e`rd</a:t>
            </a:r>
            <a:r>
              <a:rPr lang="en-US" sz="3200" dirty="0">
                <a:latin typeface="Kruti Dev 011" pitchFamily="2" charset="0"/>
              </a:rPr>
              <a:t> ‘</a:t>
            </a:r>
            <a:r>
              <a:rPr lang="en-US" sz="3200" dirty="0" err="1">
                <a:latin typeface="Kruti Dev 011" pitchFamily="2" charset="0"/>
              </a:rPr>
              <a:t>kjhj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?</a:t>
            </a:r>
            <a:r>
              <a:rPr lang="en-US" sz="3200" dirty="0" err="1">
                <a:latin typeface="Kruti Dev 011" pitchFamily="2" charset="0"/>
              </a:rPr>
              <a:t>kko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vFkok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fufMy</a:t>
            </a:r>
            <a:r>
              <a:rPr lang="en-US" sz="3200" dirty="0">
                <a:latin typeface="Kruti Dev 011" pitchFamily="2" charset="0"/>
              </a:rPr>
              <a:t> }</a:t>
            </a:r>
            <a:r>
              <a:rPr lang="en-US" sz="3200" dirty="0" err="1">
                <a:latin typeface="Kruti Dev 011" pitchFamily="2" charset="0"/>
              </a:rPr>
              <a:t>kjk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gq</a:t>
            </a:r>
            <a:r>
              <a:rPr lang="en-US" sz="3200" dirty="0">
                <a:latin typeface="Kruti Dev 011" pitchFamily="2" charset="0"/>
              </a:rPr>
              <a:t>, </a:t>
            </a:r>
            <a:r>
              <a:rPr lang="en-US" sz="3200" dirty="0" err="1">
                <a:latin typeface="Kruti Dev 011" pitchFamily="2" charset="0"/>
              </a:rPr>
              <a:t>fNnzksa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1</a:t>
            </a:r>
            <a:r>
              <a:rPr lang="en-IN" sz="2400" dirty="0"/>
              <a:t>%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gkbiksDyksjkbV</a:t>
            </a:r>
            <a:r>
              <a:rPr lang="en-US" sz="3200" dirty="0">
                <a:latin typeface="Kruti Dev 011" pitchFamily="2" charset="0"/>
              </a:rPr>
              <a:t> ?</a:t>
            </a:r>
            <a:r>
              <a:rPr lang="en-US" sz="3200" dirty="0" err="1">
                <a:latin typeface="Kruti Dev 011" pitchFamily="2" charset="0"/>
              </a:rPr>
              <a:t>kksy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laØe.k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jfgr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blds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Åij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lftZdy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Vsi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okVjizwQ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Mªsflax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djsaA</a:t>
            </a:r>
            <a:r>
              <a:rPr lang="en-US" sz="3200" dirty="0">
                <a:latin typeface="Kruti Dev 011" pitchFamily="2" charset="0"/>
              </a:rPr>
              <a:t> </a:t>
            </a:r>
          </a:p>
          <a:p>
            <a:pPr marL="624078" indent="-51435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e`rd</a:t>
            </a:r>
            <a:r>
              <a:rPr lang="en-US" sz="3200" dirty="0">
                <a:latin typeface="Kruti Dev 011" pitchFamily="2" charset="0"/>
              </a:rPr>
              <a:t> ‘</a:t>
            </a:r>
            <a:r>
              <a:rPr lang="en-US" sz="3200" dirty="0" err="1">
                <a:latin typeface="Kruti Dev 011" pitchFamily="2" charset="0"/>
              </a:rPr>
              <a:t>kjhj</a:t>
            </a:r>
            <a:r>
              <a:rPr lang="en-US" sz="3200" dirty="0">
                <a:latin typeface="Kruti Dev 011" pitchFamily="2" charset="0"/>
              </a:rPr>
              <a:t> dh </a:t>
            </a:r>
            <a:r>
              <a:rPr lang="en-US" sz="3200" dirty="0" err="1">
                <a:latin typeface="Kruti Dev 011" pitchFamily="2" charset="0"/>
              </a:rPr>
              <a:t>lHkh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fNnzks</a:t>
            </a:r>
            <a:r>
              <a:rPr lang="en-US" sz="3200" dirty="0">
                <a:latin typeface="Kruti Dev 011" pitchFamily="2" charset="0"/>
              </a:rPr>
              <a:t> ¼ukd] </a:t>
            </a:r>
            <a:r>
              <a:rPr lang="en-US" sz="3200" dirty="0" err="1">
                <a:latin typeface="Kruti Dev 011" pitchFamily="2" charset="0"/>
              </a:rPr>
              <a:t>dku</a:t>
            </a:r>
            <a:r>
              <a:rPr lang="en-US" sz="3200" dirty="0">
                <a:latin typeface="Kruti Dev 011" pitchFamily="2" charset="0"/>
              </a:rPr>
              <a:t>] </a:t>
            </a:r>
            <a:r>
              <a:rPr lang="en-US" sz="3200" dirty="0" err="1">
                <a:latin typeface="Kruti Dev 011" pitchFamily="2" charset="0"/>
              </a:rPr>
              <a:t>eq¡g</a:t>
            </a:r>
            <a:r>
              <a:rPr lang="en-US" sz="3200" dirty="0">
                <a:latin typeface="Kruti Dev 011" pitchFamily="2" charset="0"/>
              </a:rPr>
              <a:t>] ,</a:t>
            </a:r>
            <a:r>
              <a:rPr lang="en-US" sz="3200" dirty="0" err="1">
                <a:latin typeface="Kruti Dev 011" pitchFamily="2" charset="0"/>
              </a:rPr>
              <a:t>suy</a:t>
            </a:r>
            <a:r>
              <a:rPr lang="en-US" sz="3200" dirty="0">
                <a:latin typeface="Kruti Dev 011" pitchFamily="2" charset="0"/>
              </a:rPr>
              <a:t> ,</a:t>
            </a:r>
            <a:r>
              <a:rPr lang="en-US" sz="3200" dirty="0" err="1">
                <a:latin typeface="Kruti Dev 011" pitchFamily="2" charset="0"/>
              </a:rPr>
              <a:t>oa</a:t>
            </a:r>
            <a:r>
              <a:rPr lang="en-US" sz="3200" dirty="0">
                <a:latin typeface="Kruti Dev 011" pitchFamily="2" charset="0"/>
              </a:rPr>
              <a:t> oStkbuy½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1</a:t>
            </a:r>
            <a:r>
              <a:rPr lang="en-US" sz="2400" dirty="0"/>
              <a:t>%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gkbiksDyksjkbV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dkWVu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LoSc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laØe.k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jfgr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djrs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gq</a:t>
            </a:r>
            <a:r>
              <a:rPr lang="en-US" sz="3200" dirty="0" smtClean="0">
                <a:latin typeface="Kruti Dev 011" pitchFamily="2" charset="0"/>
              </a:rPr>
              <a:t>, </a:t>
            </a:r>
            <a:r>
              <a:rPr lang="en-US" sz="3200" dirty="0" err="1" smtClean="0">
                <a:latin typeface="Kruti Dev 011" pitchFamily="2" charset="0"/>
              </a:rPr>
              <a:t>cUn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djsaA</a:t>
            </a:r>
            <a:endParaRPr lang="en-US" sz="3200" dirty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65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548680"/>
            <a:ext cx="8352928" cy="4525963"/>
          </a:xfrm>
        </p:spPr>
        <p:txBody>
          <a:bodyPr>
            <a:noAutofit/>
          </a:bodyPr>
          <a:lstStyle/>
          <a:p>
            <a:pPr marL="624078" indent="-514350" algn="just"/>
            <a:r>
              <a:rPr lang="en-US" dirty="0" err="1">
                <a:latin typeface="Kruti Dev 011" pitchFamily="2" charset="0"/>
              </a:rPr>
              <a:t>vkblksys‘ku</a:t>
            </a:r>
            <a:r>
              <a:rPr lang="en-US" dirty="0">
                <a:latin typeface="Kruti Dev 011" pitchFamily="2" charset="0"/>
              </a:rPr>
              <a:t> :e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ekWjpjh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LFkkukUrj.k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djrs</a:t>
            </a:r>
            <a:r>
              <a:rPr lang="en-US" dirty="0">
                <a:latin typeface="Kruti Dev 011" pitchFamily="2" charset="0"/>
              </a:rPr>
              <a:t> le; </a:t>
            </a:r>
            <a:r>
              <a:rPr lang="en-US" dirty="0" err="1">
                <a:latin typeface="Kruti Dev 011" pitchFamily="2" charset="0"/>
              </a:rPr>
              <a:t>e`rd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psgjk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mlds</a:t>
            </a:r>
            <a:r>
              <a:rPr lang="en-US" dirty="0">
                <a:latin typeface="Kruti Dev 011" pitchFamily="2" charset="0"/>
              </a:rPr>
              <a:t>  </a:t>
            </a:r>
            <a:r>
              <a:rPr lang="en-US" dirty="0" err="1">
                <a:latin typeface="Kruti Dev 011" pitchFamily="2" charset="0"/>
              </a:rPr>
              <a:t>fj’rsnkjks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vafre</a:t>
            </a:r>
            <a:r>
              <a:rPr lang="en-US" dirty="0">
                <a:latin typeface="Kruti Dev 011" pitchFamily="2" charset="0"/>
              </a:rPr>
              <a:t> le; fn[</a:t>
            </a:r>
            <a:r>
              <a:rPr lang="en-US" dirty="0" err="1">
                <a:latin typeface="Kruti Dev 011" pitchFamily="2" charset="0"/>
              </a:rPr>
              <a:t>kk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ldrs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gSA</a:t>
            </a:r>
            <a:endParaRPr lang="en-US" dirty="0">
              <a:latin typeface="Kruti Dev 011" pitchFamily="2" charset="0"/>
            </a:endParaRPr>
          </a:p>
          <a:p>
            <a:pPr marL="624078" indent="-514350" algn="just"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e`rd</a:t>
            </a:r>
            <a:r>
              <a:rPr lang="en-US" dirty="0">
                <a:latin typeface="Kruti Dev 011" pitchFamily="2" charset="0"/>
              </a:rPr>
              <a:t> '</a:t>
            </a:r>
            <a:r>
              <a:rPr lang="en-US" dirty="0" err="1">
                <a:latin typeface="Kruti Dev 011" pitchFamily="2" charset="0"/>
              </a:rPr>
              <a:t>kjhj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¼</a:t>
            </a:r>
            <a:r>
              <a:rPr lang="en-US" dirty="0" smtClean="0">
                <a:latin typeface="Kruti Dev 011" pitchFamily="2" charset="0"/>
              </a:rPr>
              <a:t>yhd&amp;izwQ½ </a:t>
            </a:r>
            <a:r>
              <a:rPr lang="en-US" dirty="0" err="1" smtClean="0">
                <a:latin typeface="Kruti Dev 011" pitchFamily="2" charset="0"/>
              </a:rPr>
              <a:t>psu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yxs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gq;s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IykfLVd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cSx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j[</a:t>
            </a:r>
            <a:r>
              <a:rPr lang="en-US" dirty="0" err="1">
                <a:latin typeface="Kruti Dev 011" pitchFamily="2" charset="0"/>
              </a:rPr>
              <a:t>ks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bldh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ckgjh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lrg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1</a:t>
            </a:r>
            <a:r>
              <a:rPr lang="en-US" sz="2400" dirty="0"/>
              <a:t>%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>
                <a:latin typeface="Kruti Dev 011" pitchFamily="2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Kruti Dev 011" pitchFamily="2" charset="0"/>
                <a:cs typeface="Times New Roman" panose="02020603050405020304" pitchFamily="18" charset="0"/>
              </a:rPr>
              <a:t>gkbiksDyksjkbV</a:t>
            </a:r>
            <a:r>
              <a:rPr lang="en-US" dirty="0">
                <a:latin typeface="Kruti Dev 011" pitchFamily="2" charset="0"/>
                <a:cs typeface="Times New Roman" panose="02020603050405020304" pitchFamily="18" charset="0"/>
              </a:rPr>
              <a:t> ?</a:t>
            </a:r>
            <a:r>
              <a:rPr lang="en-US" dirty="0" err="1">
                <a:latin typeface="Kruti Dev 011" pitchFamily="2" charset="0"/>
                <a:cs typeface="Times New Roman" panose="02020603050405020304" pitchFamily="18" charset="0"/>
              </a:rPr>
              <a:t>kksy</a:t>
            </a:r>
            <a:r>
              <a:rPr lang="en-US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Kruti Dev 011" pitchFamily="2" charset="0"/>
                <a:cs typeface="Times New Roman" panose="02020603050405020304" pitchFamily="18" charset="0"/>
              </a:rPr>
              <a:t>ls</a:t>
            </a:r>
            <a:r>
              <a:rPr lang="en-US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Kruti Dev 011" pitchFamily="2" charset="0"/>
                <a:cs typeface="Times New Roman" panose="02020603050405020304" pitchFamily="18" charset="0"/>
              </a:rPr>
              <a:t>laØe.k</a:t>
            </a:r>
            <a:r>
              <a:rPr lang="en-US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Kruti Dev 011" pitchFamily="2" charset="0"/>
                <a:cs typeface="Times New Roman" panose="02020603050405020304" pitchFamily="18" charset="0"/>
              </a:rPr>
              <a:t>jfgr</a:t>
            </a:r>
            <a:r>
              <a:rPr lang="en-US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Kruti Dev 011" pitchFamily="2" charset="0"/>
                <a:cs typeface="Times New Roman" panose="02020603050405020304" pitchFamily="18" charset="0"/>
              </a:rPr>
              <a:t>djuk</a:t>
            </a:r>
            <a:r>
              <a:rPr lang="en-US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Kruti Dev 011" pitchFamily="2" charset="0"/>
                <a:cs typeface="Times New Roman" panose="02020603050405020304" pitchFamily="18" charset="0"/>
              </a:rPr>
              <a:t>pkfg;sA</a:t>
            </a:r>
            <a:endParaRPr lang="en-US" dirty="0">
              <a:latin typeface="Kruti Dev 011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933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552" y="692696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algn="just"/>
            <a:endParaRPr lang="en-US" sz="3200" dirty="0">
              <a:latin typeface="Kruti Dev 011" pitchFamily="2" charset="0"/>
              <a:cs typeface="Times New Roman" panose="02020603050405020304" pitchFamily="18" charset="0"/>
            </a:endParaRPr>
          </a:p>
          <a:p>
            <a:pPr marL="624078" indent="-514350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e`rd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'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kjhj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ds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fuLrkj.k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esa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mi;ksx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fd;s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x;s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dwMsa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dks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ck;kseksfMdy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osLV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fu;eksa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ds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vuqlkj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fuLrkfjr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djuk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pkfg,A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</a:p>
          <a:p>
            <a:pPr marL="624078" indent="-514350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e`rd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'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kjhj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dks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vkblksys'ku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:e ls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ekWjpjh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rd flaxy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pSuy@LVªSpj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ds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ek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/;e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ls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Kruti Dev 011" pitchFamily="2" charset="0"/>
                <a:cs typeface="Times New Roman" panose="02020603050405020304" pitchFamily="18" charset="0"/>
              </a:rPr>
              <a:t>LFkkukaUrj.k</a:t>
            </a:r>
            <a:r>
              <a:rPr lang="en-US" sz="3200" dirty="0" smtClean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Kruti Dev 011" pitchFamily="2" charset="0"/>
                <a:cs typeface="Times New Roman" panose="02020603050405020304" pitchFamily="18" charset="0"/>
              </a:rPr>
              <a:t>djsaA</a:t>
            </a:r>
            <a:endParaRPr lang="en-US" sz="3200" dirty="0">
              <a:latin typeface="Kruti Dev 011" pitchFamily="2" charset="0"/>
              <a:cs typeface="Times New Roman" panose="02020603050405020304" pitchFamily="18" charset="0"/>
            </a:endParaRPr>
          </a:p>
          <a:p>
            <a:pPr marL="624078" indent="-514350" algn="just">
              <a:buFont typeface="Arial" pitchFamily="34" charset="0"/>
              <a:buChar char="•"/>
            </a:pP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eq[;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fpfdRlk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vf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kdkjh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dks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lwfpr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djus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ds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mijkUr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e`rd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‘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kjhj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dks</a:t>
            </a:r>
            <a:r>
              <a:rPr lang="en-US" sz="32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Kruti Dev 011" pitchFamily="2" charset="0"/>
                <a:cs typeface="Times New Roman" panose="02020603050405020304" pitchFamily="18" charset="0"/>
              </a:rPr>
              <a:t>ifjokjokyksa</a:t>
            </a:r>
            <a:r>
              <a:rPr lang="en-US" sz="3200" dirty="0" smtClean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Kruti Dev 011" pitchFamily="2" charset="0"/>
                <a:cs typeface="Times New Roman" panose="02020603050405020304" pitchFamily="18" charset="0"/>
              </a:rPr>
              <a:t>dks</a:t>
            </a:r>
            <a:r>
              <a:rPr lang="en-US" sz="3200" dirty="0" smtClean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Kruti Dev 011" pitchFamily="2" charset="0"/>
                <a:cs typeface="Times New Roman" panose="02020603050405020304" pitchFamily="18" charset="0"/>
              </a:rPr>
              <a:t>nsaA</a:t>
            </a:r>
            <a:endParaRPr lang="en-US" sz="3200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95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e`rd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'</a:t>
            </a:r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kjhj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ekWjpjh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j[</a:t>
            </a:r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k&amp;j</a:t>
            </a:r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[</a:t>
            </a:r>
            <a:r>
              <a:rPr lang="en-US" sz="36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kko</a:t>
            </a:r>
            <a:endParaRPr lang="en-US" sz="36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628800"/>
            <a:ext cx="8352928" cy="4525963"/>
          </a:xfrm>
        </p:spPr>
        <p:txBody>
          <a:bodyPr>
            <a:normAutofit lnSpcReduction="10000"/>
          </a:bodyPr>
          <a:lstStyle/>
          <a:p>
            <a:pPr marL="624078" indent="-514350" algn="just">
              <a:buFont typeface="Wingdings" pitchFamily="2" charset="2"/>
              <a:buChar char="Ø"/>
            </a:pP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ekjWpjh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deZpkjh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us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Hkh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O;fDrxr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lqj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{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kk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midj.k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dks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vo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';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iguk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gksA</a:t>
            </a:r>
            <a:endParaRPr lang="en-US" sz="3500" dirty="0">
              <a:latin typeface="Kruti Dev 011" pitchFamily="2" charset="0"/>
              <a:cs typeface="Times New Roman" panose="02020603050405020304" pitchFamily="18" charset="0"/>
            </a:endParaRPr>
          </a:p>
          <a:p>
            <a:pPr marL="624078" indent="-514350" algn="just">
              <a:buFont typeface="Wingdings" pitchFamily="2" charset="2"/>
              <a:buChar char="Ø"/>
            </a:pP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e`rd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'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kjhj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dks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B.Ms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pSEcj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eas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>
                <a:latin typeface="Kruti Dev 011" pitchFamily="2" charset="0"/>
              </a:rPr>
              <a:t>4</a:t>
            </a:r>
            <a:r>
              <a:rPr lang="en-US" sz="3500" baseline="30000" dirty="0">
                <a:latin typeface="Kruti Dev 011" pitchFamily="2" charset="0"/>
              </a:rPr>
              <a:t>0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rkieku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ij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j[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kk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tkuk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pkfg;sA</a:t>
            </a:r>
            <a:endParaRPr lang="en-US" sz="3500" dirty="0">
              <a:latin typeface="Kruti Dev 011" pitchFamily="2" charset="0"/>
              <a:cs typeface="Times New Roman" panose="02020603050405020304" pitchFamily="18" charset="0"/>
            </a:endParaRPr>
          </a:p>
          <a:p>
            <a:pPr marL="624078" indent="-514350" algn="just">
              <a:buFont typeface="Wingdings" pitchFamily="2" charset="2"/>
              <a:buChar char="Ø"/>
            </a:pP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ekWjpjh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dh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lkQ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lQkbZ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,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oa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mi;ksx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fd;s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x;s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laØfer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midj.k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]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lrgksa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]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gSMy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vkfn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dks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1</a:t>
            </a:r>
            <a:r>
              <a:rPr lang="en-US" sz="2600" dirty="0"/>
              <a:t>%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gkbiksDyksjkbV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?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kksy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ls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laØe.k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jfgr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djuk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pkfg;sA</a:t>
            </a:r>
            <a:endParaRPr lang="en-US" sz="3500" dirty="0">
              <a:latin typeface="Kruti Dev 011" pitchFamily="2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en-US" dirty="0">
              <a:latin typeface="Kruti Dev 010" pitchFamily="2" charset="0"/>
              <a:cs typeface="Times New Roman" panose="02020603050405020304" pitchFamily="18" charset="0"/>
            </a:endParaRPr>
          </a:p>
          <a:p>
            <a:pPr marL="624078" indent="-514350">
              <a:buFont typeface="Wingdings 3"/>
              <a:buAutoNum type="arabicPeriod"/>
            </a:pP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xmlns="" val="41537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524002"/>
            <a:ext cx="2743199" cy="430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Lkkjka'k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624078" indent="-514350" algn="just">
              <a:spcBef>
                <a:spcPts val="1200"/>
              </a:spcBef>
            </a:pPr>
            <a:r>
              <a:rPr lang="en-US" sz="3500" dirty="0">
                <a:latin typeface="Kruti Dev 011" pitchFamily="2" charset="0"/>
              </a:rPr>
              <a:t>dksfoM&amp;19 </a:t>
            </a:r>
            <a:r>
              <a:rPr lang="en-US" sz="3500" dirty="0" err="1">
                <a:latin typeface="Kruti Dev 011" pitchFamily="2" charset="0"/>
              </a:rPr>
              <a:t>laØe.k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dks</a:t>
            </a:r>
            <a:r>
              <a:rPr lang="en-US" sz="3500" dirty="0">
                <a:latin typeface="Kruti Dev 011" pitchFamily="2" charset="0"/>
              </a:rPr>
              <a:t> de </a:t>
            </a:r>
            <a:r>
              <a:rPr lang="en-US" sz="3500" dirty="0" err="1">
                <a:latin typeface="Kruti Dev 011" pitchFamily="2" charset="0"/>
              </a:rPr>
              <a:t>djus</a:t>
            </a:r>
            <a:r>
              <a:rPr lang="en-US" sz="3500" dirty="0">
                <a:latin typeface="Kruti Dev 011" pitchFamily="2" charset="0"/>
              </a:rPr>
              <a:t> ds </a:t>
            </a:r>
            <a:r>
              <a:rPr lang="en-US" sz="3500" dirty="0" err="1">
                <a:latin typeface="Kruti Dev 011" pitchFamily="2" charset="0"/>
              </a:rPr>
              <a:t>fy;s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e`rd</a:t>
            </a:r>
            <a:r>
              <a:rPr lang="en-US" sz="3500" dirty="0">
                <a:latin typeface="Kruti Dev 011" pitchFamily="2" charset="0"/>
              </a:rPr>
              <a:t> ‘</a:t>
            </a:r>
            <a:r>
              <a:rPr lang="en-US" sz="3500" dirty="0" err="1">
                <a:latin typeface="Kruti Dev 011" pitchFamily="2" charset="0"/>
              </a:rPr>
              <a:t>kjhj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dk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fuLrkj.k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fof</a:t>
            </a:r>
            <a:r>
              <a:rPr lang="en-US" sz="3500" dirty="0">
                <a:latin typeface="Kruti Dev 011" pitchFamily="2" charset="0"/>
              </a:rPr>
              <a:t>/</a:t>
            </a:r>
            <a:r>
              <a:rPr lang="en-US" sz="3500" dirty="0" err="1">
                <a:latin typeface="Kruti Dev 011" pitchFamily="2" charset="0"/>
              </a:rPr>
              <a:t>kfor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fd;k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tkuk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pkfg;sA</a:t>
            </a:r>
            <a:endParaRPr lang="en-US" sz="3500" dirty="0">
              <a:latin typeface="Kruti Dev 011" pitchFamily="2" charset="0"/>
            </a:endParaRPr>
          </a:p>
          <a:p>
            <a:pPr marL="624078" indent="-514350" algn="just">
              <a:spcBef>
                <a:spcPts val="1200"/>
              </a:spcBef>
            </a:pPr>
            <a:r>
              <a:rPr lang="en-US" sz="3500" dirty="0" err="1">
                <a:latin typeface="Kruti Dev 011" pitchFamily="2" charset="0"/>
              </a:rPr>
              <a:t>ekWjpjh</a:t>
            </a:r>
            <a:r>
              <a:rPr lang="en-US" sz="3500" dirty="0">
                <a:latin typeface="Kruti Dev 011" pitchFamily="2" charset="0"/>
              </a:rPr>
              <a:t> ,</a:t>
            </a:r>
            <a:r>
              <a:rPr lang="en-US" sz="3500" dirty="0" err="1">
                <a:latin typeface="Kruti Dev 011" pitchFamily="2" charset="0"/>
              </a:rPr>
              <a:t>oa</a:t>
            </a:r>
            <a:r>
              <a:rPr lang="en-US" sz="3500" dirty="0">
                <a:latin typeface="Kruti Dev 011" pitchFamily="2" charset="0"/>
              </a:rPr>
              <a:t> buds </a:t>
            </a:r>
            <a:r>
              <a:rPr lang="en-US" sz="3500" dirty="0" err="1">
                <a:latin typeface="Kruti Dev 011" pitchFamily="2" charset="0"/>
              </a:rPr>
              <a:t>LFkkukUrj.k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esa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dk;Zjr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deZpkjh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dks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laØe.k</a:t>
            </a:r>
            <a:r>
              <a:rPr lang="en-US" sz="3500" dirty="0">
                <a:latin typeface="Kruti Dev 011" pitchFamily="2" charset="0"/>
              </a:rPr>
              <a:t> ls </a:t>
            </a:r>
            <a:r>
              <a:rPr lang="en-US" sz="3500" dirty="0" err="1">
                <a:latin typeface="Kruti Dev 011" pitchFamily="2" charset="0"/>
              </a:rPr>
              <a:t>cpkus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esa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 smtClean="0">
                <a:latin typeface="Kruti Dev 011" pitchFamily="2" charset="0"/>
              </a:rPr>
              <a:t>fo’ks”k</a:t>
            </a:r>
            <a:r>
              <a:rPr lang="en-US" sz="3500" dirty="0" smtClean="0">
                <a:latin typeface="Kruti Dev 011" pitchFamily="2" charset="0"/>
              </a:rPr>
              <a:t> </a:t>
            </a:r>
            <a:r>
              <a:rPr lang="en-US" sz="3500" dirty="0">
                <a:latin typeface="Kruti Dev 011" pitchFamily="2" charset="0"/>
              </a:rPr>
              <a:t>/;</a:t>
            </a:r>
            <a:r>
              <a:rPr lang="en-US" sz="3500" dirty="0" err="1">
                <a:latin typeface="Kruti Dev 011" pitchFamily="2" charset="0"/>
              </a:rPr>
              <a:t>ku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fn;k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tkuk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pkfg;s</a:t>
            </a:r>
            <a:endParaRPr lang="en-US" sz="3500" dirty="0">
              <a:latin typeface="Kruti Dev 011" pitchFamily="2" charset="0"/>
            </a:endParaRPr>
          </a:p>
          <a:p>
            <a:pPr marL="624078" indent="-514350" algn="just">
              <a:spcBef>
                <a:spcPts val="1200"/>
              </a:spcBef>
            </a:pPr>
            <a:r>
              <a:rPr lang="en-US" sz="3500" dirty="0" err="1" smtClean="0">
                <a:latin typeface="Kruti Dev 011" pitchFamily="2" charset="0"/>
              </a:rPr>
              <a:t>mi;ksx</a:t>
            </a:r>
            <a:r>
              <a:rPr lang="en-US" sz="3500" dirty="0" smtClean="0">
                <a:latin typeface="Kruti Dev 011" pitchFamily="2" charset="0"/>
              </a:rPr>
              <a:t> dh </a:t>
            </a:r>
            <a:r>
              <a:rPr lang="en-US" sz="3500" dirty="0" err="1">
                <a:latin typeface="Kruti Dev 011" pitchFamily="2" charset="0"/>
              </a:rPr>
              <a:t>x;h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izR;sd</a:t>
            </a:r>
            <a:r>
              <a:rPr lang="en-US" sz="3500" dirty="0">
                <a:latin typeface="Kruti Dev 011" pitchFamily="2" charset="0"/>
              </a:rPr>
              <a:t> </a:t>
            </a:r>
            <a:r>
              <a:rPr lang="en-US" sz="3500" dirty="0" err="1">
                <a:latin typeface="Kruti Dev 011" pitchFamily="2" charset="0"/>
              </a:rPr>
              <a:t>oLrq</a:t>
            </a:r>
            <a:r>
              <a:rPr lang="en-US" sz="3500" dirty="0">
                <a:latin typeface="Kruti Dev 011" pitchFamily="2" charset="0"/>
              </a:rPr>
              <a:t> dk </a:t>
            </a:r>
            <a:r>
              <a:rPr lang="en-US" sz="3500" dirty="0" err="1">
                <a:latin typeface="Kruti Dev 011" pitchFamily="2" charset="0"/>
              </a:rPr>
              <a:t>fuLrkj.k</a:t>
            </a:r>
            <a:r>
              <a:rPr lang="en-US" sz="3500" dirty="0">
                <a:latin typeface="Kruti Dev 011" pitchFamily="2" charset="0"/>
              </a:rPr>
              <a:t> 1</a:t>
            </a:r>
            <a:r>
              <a:rPr lang="en-US" sz="2600" dirty="0">
                <a:cs typeface="Times New Roman" panose="02020603050405020304" pitchFamily="18" charset="0"/>
              </a:rPr>
              <a:t>%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gkbiksDyksjkbV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?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kksy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ls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laØe.k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jfgr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Kruti Dev 011" pitchFamily="2" charset="0"/>
                <a:cs typeface="Times New Roman" panose="02020603050405020304" pitchFamily="18" charset="0"/>
              </a:rPr>
              <a:t>djus</a:t>
            </a:r>
            <a:r>
              <a:rPr lang="en-US" sz="3500" dirty="0" smtClean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Kruti Dev 011" pitchFamily="2" charset="0"/>
                <a:cs typeface="Times New Roman" panose="02020603050405020304" pitchFamily="18" charset="0"/>
              </a:rPr>
              <a:t>ds</a:t>
            </a:r>
            <a:r>
              <a:rPr lang="en-US" sz="3500" dirty="0" smtClean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Kruti Dev 011" pitchFamily="2" charset="0"/>
                <a:cs typeface="Times New Roman" panose="02020603050405020304" pitchFamily="18" charset="0"/>
              </a:rPr>
              <a:t>ckn</a:t>
            </a:r>
            <a:r>
              <a:rPr lang="en-US" sz="3500" dirty="0" smtClean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fuLrkfjr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fd;k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tkuk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pkfg;sA</a:t>
            </a:r>
            <a:endParaRPr lang="en-US" sz="3500" dirty="0">
              <a:latin typeface="Kruti Dev 011" pitchFamily="2" charset="0"/>
              <a:cs typeface="Times New Roman" panose="02020603050405020304" pitchFamily="18" charset="0"/>
            </a:endParaRPr>
          </a:p>
          <a:p>
            <a:pPr marL="624078" indent="-514350" algn="just">
              <a:spcBef>
                <a:spcPts val="1200"/>
              </a:spcBef>
            </a:pP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dksfoM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&amp; 19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e`rd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'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kjhj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dks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fdlh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Hkh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ifjfLFkfr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Kruti Dev 011" pitchFamily="2" charset="0"/>
                <a:cs typeface="Times New Roman" panose="02020603050405020304" pitchFamily="18" charset="0"/>
              </a:rPr>
              <a:t>essa</a:t>
            </a:r>
            <a:r>
              <a:rPr lang="en-US" sz="3500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B0BB5"/>
                </a:solidFill>
                <a:latin typeface="Kruti Dev 011" pitchFamily="2" charset="0"/>
                <a:cs typeface="Times New Roman" panose="02020603050405020304" pitchFamily="18" charset="0"/>
              </a:rPr>
              <a:t>pweuk</a:t>
            </a:r>
            <a:r>
              <a:rPr lang="en-US" sz="3500" b="1" dirty="0">
                <a:solidFill>
                  <a:srgbClr val="2B0BB5"/>
                </a:solidFill>
                <a:latin typeface="Kruti Dev 011" pitchFamily="2" charset="0"/>
                <a:cs typeface="Times New Roman" panose="02020603050405020304" pitchFamily="18" charset="0"/>
              </a:rPr>
              <a:t>] </a:t>
            </a:r>
            <a:r>
              <a:rPr lang="en-US" sz="3500" b="1" dirty="0" err="1">
                <a:solidFill>
                  <a:srgbClr val="2B0BB5"/>
                </a:solidFill>
                <a:latin typeface="Kruti Dev 011" pitchFamily="2" charset="0"/>
                <a:cs typeface="Times New Roman" panose="02020603050405020304" pitchFamily="18" charset="0"/>
              </a:rPr>
              <a:t>xys</a:t>
            </a:r>
            <a:r>
              <a:rPr lang="en-US" sz="3500" dirty="0">
                <a:solidFill>
                  <a:srgbClr val="2B0BB5"/>
                </a:solidFill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B0BB5"/>
                </a:solidFill>
                <a:latin typeface="Kruti Dev 011" pitchFamily="2" charset="0"/>
                <a:cs typeface="Times New Roman" panose="02020603050405020304" pitchFamily="18" charset="0"/>
              </a:rPr>
              <a:t>yxkuk</a:t>
            </a:r>
            <a:r>
              <a:rPr lang="en-US" sz="3500" b="1" dirty="0">
                <a:solidFill>
                  <a:srgbClr val="2B0BB5"/>
                </a:solidFill>
                <a:latin typeface="Kruti Dev 011" pitchFamily="2" charset="0"/>
                <a:cs typeface="Times New Roman" panose="02020603050405020304" pitchFamily="18" charset="0"/>
              </a:rPr>
              <a:t> ,</a:t>
            </a:r>
            <a:r>
              <a:rPr lang="en-US" sz="3500" b="1" dirty="0" err="1">
                <a:solidFill>
                  <a:srgbClr val="2B0BB5"/>
                </a:solidFill>
                <a:latin typeface="Kruti Dev 011" pitchFamily="2" charset="0"/>
                <a:cs typeface="Times New Roman" panose="02020603050405020304" pitchFamily="18" charset="0"/>
              </a:rPr>
              <a:t>oa</a:t>
            </a:r>
            <a:r>
              <a:rPr lang="en-US" sz="3500" b="1" dirty="0">
                <a:solidFill>
                  <a:srgbClr val="2B0BB5"/>
                </a:solidFill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2B0BB5"/>
                </a:solidFill>
                <a:latin typeface="Kruti Dev 011" pitchFamily="2" charset="0"/>
                <a:cs typeface="Times New Roman" panose="02020603050405020304" pitchFamily="18" charset="0"/>
              </a:rPr>
              <a:t>Luku</a:t>
            </a:r>
            <a:r>
              <a:rPr lang="en-US" sz="35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Kruti Dev 011" pitchFamily="2" charset="0"/>
                <a:cs typeface="Times New Roman" panose="02020603050405020304" pitchFamily="18" charset="0"/>
              </a:rPr>
              <a:t>ugha</a:t>
            </a:r>
            <a:r>
              <a:rPr lang="en-US" sz="3500" dirty="0" smtClean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Kruti Dev 011" pitchFamily="2" charset="0"/>
                <a:cs typeface="Times New Roman" panose="02020603050405020304" pitchFamily="18" charset="0"/>
              </a:rPr>
              <a:t>djkuk</a:t>
            </a:r>
            <a:r>
              <a:rPr lang="en-US" sz="3500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Kruti Dev 011" pitchFamily="2" charset="0"/>
                <a:cs typeface="Times New Roman" panose="02020603050405020304" pitchFamily="18" charset="0"/>
              </a:rPr>
              <a:t>pkfg;sA</a:t>
            </a:r>
            <a:endParaRPr lang="en-US" sz="3500" dirty="0">
              <a:latin typeface="Kruti Dev 011" pitchFamily="2" charset="0"/>
              <a:cs typeface="Times New Roman" panose="02020603050405020304" pitchFamily="18" charset="0"/>
            </a:endParaRPr>
          </a:p>
          <a:p>
            <a:pPr marL="624078" indent="-514350" algn="just">
              <a:spcBef>
                <a:spcPts val="1200"/>
              </a:spcBef>
            </a:pPr>
            <a:endParaRPr lang="en-US" sz="3500" dirty="0">
              <a:latin typeface="Kruti Dev 011" pitchFamily="2" charset="0"/>
              <a:cs typeface="Times New Roman" panose="02020603050405020304" pitchFamily="18" charset="0"/>
            </a:endParaRPr>
          </a:p>
          <a:p>
            <a:pPr marL="624078" indent="-514350"/>
            <a:endParaRPr lang="en-US" dirty="0">
              <a:latin typeface="Kruti Dev 01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09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1335832"/>
            <a:ext cx="8291264" cy="3312368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ds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ladze.k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de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djus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fy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, </a:t>
            </a:r>
            <a:b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</a:b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		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cpko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rjhdks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viuk,¡A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/>
            </a:r>
            <a:b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</a:b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gjkus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] </a:t>
            </a:r>
            <a:b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</a:b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		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Hkh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gekjk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lkFk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fuHkk¡,A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dksjksuk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ok;jl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,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oa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vU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jksx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Kruti Dev 011" pitchFamily="2" charset="0"/>
              </a:rPr>
              <a:t>de </a:t>
            </a:r>
            <a:r>
              <a:rPr lang="en-US" dirty="0" err="1">
                <a:latin typeface="Kruti Dev 011" pitchFamily="2" charset="0"/>
              </a:rPr>
              <a:t>çfrjks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kd</a:t>
            </a:r>
            <a:r>
              <a:rPr lang="en-US" dirty="0">
                <a:latin typeface="Kruti Dev 011" pitchFamily="2" charset="0"/>
              </a:rPr>
              <a:t> {</a:t>
            </a:r>
            <a:r>
              <a:rPr lang="en-US" dirty="0" err="1">
                <a:latin typeface="Kruti Dev 011" pitchFamily="2" charset="0"/>
              </a:rPr>
              <a:t>kerk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okys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O;fä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fLFkfr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vf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kd</a:t>
            </a:r>
            <a:r>
              <a:rPr lang="en-US" dirty="0">
                <a:latin typeface="Kruti Dev 011" pitchFamily="2" charset="0"/>
              </a:rPr>
              <a:t> ?</a:t>
            </a:r>
            <a:r>
              <a:rPr lang="en-US" dirty="0" err="1">
                <a:latin typeface="Kruti Dev 011" pitchFamily="2" charset="0"/>
              </a:rPr>
              <a:t>kkrd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gksrh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 smtClean="0">
                <a:latin typeface="Kruti Dev 011" pitchFamily="2" charset="0"/>
              </a:rPr>
              <a:t>Mk;fcVht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smtClean="0">
                <a:latin typeface="Kruti Dev 011" pitchFamily="2" charset="0"/>
              </a:rPr>
              <a:t>¼e/kqesg½A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xqnsZ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Øksfud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chekjhA</a:t>
            </a:r>
            <a:endParaRPr lang="en-US" dirty="0">
              <a:latin typeface="Kruti Dev 011" pitchFamily="2" charset="0"/>
            </a:endParaRPr>
          </a:p>
          <a:p>
            <a:r>
              <a:rPr lang="en-US" dirty="0">
                <a:latin typeface="Kruti Dev 011" pitchFamily="2" charset="0"/>
              </a:rPr>
              <a:t>vax </a:t>
            </a:r>
            <a:r>
              <a:rPr lang="en-US" dirty="0" err="1">
                <a:latin typeface="Kruti Dev 011" pitchFamily="2" charset="0"/>
              </a:rPr>
              <a:t>çR;kjksi.kA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dSalj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dheksFksjsihA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dqiks"k.k</a:t>
            </a:r>
            <a:r>
              <a:rPr lang="en-US" dirty="0">
                <a:latin typeface="Kruti Dev 011" pitchFamily="2" charset="0"/>
              </a:rPr>
              <a:t> </a:t>
            </a:r>
          </a:p>
          <a:p>
            <a:r>
              <a:rPr lang="en-US" dirty="0" err="1">
                <a:latin typeface="Kruti Dev 011" pitchFamily="2" charset="0"/>
              </a:rPr>
              <a:t>ân</a:t>
            </a:r>
            <a:r>
              <a:rPr lang="en-US" dirty="0">
                <a:latin typeface="Kruti Dev 011" pitchFamily="2" charset="0"/>
              </a:rPr>
              <a:t>; dh </a:t>
            </a:r>
            <a:r>
              <a:rPr lang="en-US" dirty="0" err="1">
                <a:latin typeface="Kruti Dev 011" pitchFamily="2" charset="0"/>
              </a:rPr>
              <a:t>chekjh</a:t>
            </a:r>
            <a:r>
              <a:rPr lang="en-US" dirty="0">
                <a:latin typeface="Kruti Dev 011" pitchFamily="2" charset="0"/>
              </a:rPr>
              <a:t> ¼mPp jäpki½A</a:t>
            </a:r>
          </a:p>
          <a:p>
            <a:r>
              <a:rPr lang="en-US" dirty="0" err="1">
                <a:latin typeface="Kruti Dev 011" pitchFamily="2" charset="0"/>
              </a:rPr>
              <a:t>vf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kd</a:t>
            </a:r>
            <a:r>
              <a:rPr lang="en-US" dirty="0">
                <a:latin typeface="Kruti Dev 011" pitchFamily="2" charset="0"/>
              </a:rPr>
              <a:t>@ de </a:t>
            </a:r>
            <a:r>
              <a:rPr lang="en-US" dirty="0" err="1">
                <a:latin typeface="Kruti Dev 011" pitchFamily="2" charset="0"/>
              </a:rPr>
              <a:t>mez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O;fäA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31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ekWM</a:t>
            </a:r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~;</a:t>
            </a:r>
            <a:r>
              <a:rPr lang="en-US" sz="4800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wy&amp;13 </a:t>
            </a:r>
            <a:endParaRPr lang="en-US" sz="4800" dirty="0">
              <a:solidFill>
                <a:srgbClr val="2B0B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of COVID Patients with      Triaging – Current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Scenario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C782A-FE47-4C95-AA07-929233D1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Learning objectives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85BAAE-1B4D-4E5D-AE2F-22CF82C89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Be aware of designated places for handling Corona patients in KGMU</a:t>
            </a:r>
          </a:p>
          <a:p>
            <a:r>
              <a:rPr lang="en-US" b="1" dirty="0"/>
              <a:t>Be aware of posting schedule</a:t>
            </a:r>
          </a:p>
          <a:p>
            <a:r>
              <a:rPr lang="en-US" b="1" dirty="0"/>
              <a:t>Be aware of different PPE practices at different places</a:t>
            </a:r>
          </a:p>
          <a:p>
            <a:r>
              <a:rPr lang="en-US" b="1" dirty="0"/>
              <a:t>Be able to guide patients of Corona and their relatives </a:t>
            </a:r>
          </a:p>
          <a:p>
            <a:endParaRPr lang="en-US" b="1" dirty="0"/>
          </a:p>
          <a:p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xmlns="" val="257237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0"/>
            <a:ext cx="8915400" cy="6858000"/>
          </a:xfrm>
        </p:spPr>
        <p:txBody>
          <a:bodyPr>
            <a:normAutofit/>
          </a:bodyPr>
          <a:lstStyle/>
          <a:p>
            <a:r>
              <a:rPr lang="en-GB" sz="3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Five Areas of COVID Patients</a:t>
            </a:r>
          </a:p>
          <a:p>
            <a:pPr marL="447675" lvl="0" indent="-447675" algn="l">
              <a:buFont typeface="+mj-lt"/>
              <a:buAutoNum type="arabicPeriod"/>
            </a:pP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Fever OPD		 – 	New OPD 1</a:t>
            </a:r>
            <a:r>
              <a:rPr lang="en-GB" sz="2400" b="1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floor (Cabin)</a:t>
            </a:r>
          </a:p>
          <a:p>
            <a:pPr marL="447675" lvl="0" indent="-447675" algn="l">
              <a:buFont typeface="+mj-lt"/>
              <a:buAutoNum type="arabicPeriod"/>
            </a:pP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Triage Ward 		 – 	Old Neurology Building</a:t>
            </a:r>
          </a:p>
          <a:p>
            <a:pPr marL="447675" lvl="0" indent="-447675" algn="l">
              <a:buFont typeface="+mj-lt"/>
              <a:buAutoNum type="arabicPeriod"/>
            </a:pP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Screening Emergency –	Child Psychiatry Building</a:t>
            </a:r>
          </a:p>
          <a:p>
            <a:pPr marL="268288" lvl="0" indent="-268288" algn="l">
              <a:buFont typeface="+mj-lt"/>
              <a:buAutoNum type="arabicPeriod"/>
            </a:pPr>
            <a:r>
              <a:rPr lang="en-GB" sz="2800" b="1" dirty="0">
                <a:solidFill>
                  <a:schemeClr val="tx1"/>
                </a:solidFill>
              </a:rPr>
              <a:t>  </a:t>
            </a: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Isolation Ward</a:t>
            </a:r>
          </a:p>
          <a:p>
            <a:pPr marL="971550" lvl="1" indent="-514350" algn="l"/>
            <a:r>
              <a:rPr lang="en-GB" sz="2400" b="1" dirty="0">
                <a:solidFill>
                  <a:schemeClr val="tx1"/>
                </a:solidFill>
              </a:rPr>
              <a:t>	</a:t>
            </a:r>
            <a:r>
              <a:rPr lang="en-GB" b="1" dirty="0">
                <a:solidFill>
                  <a:schemeClr val="tx1"/>
                </a:solidFill>
              </a:rPr>
              <a:t>       </a:t>
            </a: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&amp;</a:t>
            </a:r>
          </a:p>
          <a:p>
            <a:pPr marL="447675" lvl="0" indent="-447675" algn="l">
              <a:buFont typeface="+mj-lt"/>
              <a:buAutoNum type="arabicPeriod"/>
            </a:pP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Ventilator Unit</a:t>
            </a:r>
          </a:p>
          <a:p>
            <a:pPr lvl="0" algn="l"/>
            <a:r>
              <a:rPr lang="en-GB" dirty="0"/>
              <a:t> 	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276600" y="1981200"/>
            <a:ext cx="5715000" cy="426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4500" marR="0" lvl="1" indent="-444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AutoNum type="alphaUcPeriod"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 Positive Patient Deluxe Pvt. ward 3</a:t>
            </a:r>
            <a:r>
              <a:rPr kumimoji="0" lang="en-GB" sz="2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rd</a:t>
            </a: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floor </a:t>
            </a:r>
          </a:p>
          <a:p>
            <a:pPr marL="901700" lvl="2" indent="-44450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(opposite Neurology building)</a:t>
            </a:r>
          </a:p>
          <a:p>
            <a:pPr marL="444500" marR="0" lvl="1" indent="-444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AutoNum type="alphaUcPeriod"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 Suspected </a:t>
            </a:r>
          </a:p>
          <a:p>
            <a:pPr marL="901700" lvl="2" indent="-444500" algn="just" fontAlgn="base">
              <a:spcBef>
                <a:spcPct val="0"/>
              </a:spcBef>
              <a:spcAft>
                <a:spcPts val="1000"/>
              </a:spcAft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(Deluxe Pvt. ward 1</a:t>
            </a:r>
            <a:r>
              <a:rPr kumimoji="0" lang="en-GB" sz="2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</a:t>
            </a: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floor)</a:t>
            </a:r>
          </a:p>
          <a:p>
            <a:pPr marL="454025" marR="0" lvl="1" indent="-45402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AutoNum type="alphaUcPeriod"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ICU &amp; ventilator Unit </a:t>
            </a:r>
          </a:p>
          <a:p>
            <a:pPr marL="911225" lvl="2" indent="-454025" fontAlgn="base">
              <a:spcBef>
                <a:spcPct val="0"/>
              </a:spcBef>
              <a:spcAft>
                <a:spcPts val="1000"/>
              </a:spcAft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(Deluxe Pvt. ward  1</a:t>
            </a:r>
            <a:r>
              <a:rPr kumimoji="0" lang="en-GB" sz="2400" b="1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</a:t>
            </a: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floor)</a:t>
            </a:r>
          </a:p>
          <a:p>
            <a:pPr marL="444500" marR="0" lvl="1" indent="-444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+mj-lt"/>
              <a:buAutoNum type="alphaUcPeriod"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One place for Active quarantine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(Super Deluxe ward Private rooms)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19400" y="2209800"/>
            <a:ext cx="4572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8458200" cy="6400800"/>
          </a:xfrm>
        </p:spPr>
        <p:txBody>
          <a:bodyPr/>
          <a:lstStyle/>
          <a:p>
            <a:pPr marL="2874963" indent="-2874963" algn="l">
              <a:tabLst>
                <a:tab pos="3325813" algn="l"/>
              </a:tabLst>
            </a:pPr>
            <a:r>
              <a:rPr lang="en-GB" dirty="0">
                <a:solidFill>
                  <a:schemeClr val="tx1"/>
                </a:solidFill>
              </a:rPr>
              <a:t>        </a:t>
            </a:r>
            <a:r>
              <a:rPr lang="en-GB" sz="4000" b="1" dirty="0">
                <a:solidFill>
                  <a:srgbClr val="FF0000"/>
                </a:solidFill>
              </a:rPr>
              <a:t>Flow of Patients-</a:t>
            </a:r>
            <a:r>
              <a:rPr lang="en-GB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Fever OPD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09600" y="3048000"/>
            <a:ext cx="35814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Isolation (Test + Treatment)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3733800" y="3962400"/>
            <a:ext cx="16764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Triage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752600" y="5181600"/>
            <a:ext cx="2895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COVID Positive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876800" y="5181600"/>
            <a:ext cx="32004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COVID Negative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429000" y="6172200"/>
            <a:ext cx="541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Respective ward for Treatment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1"/>
          <p:cNvGrpSpPr/>
          <p:nvPr/>
        </p:nvGrpSpPr>
        <p:grpSpPr>
          <a:xfrm>
            <a:off x="1066800" y="1066800"/>
            <a:ext cx="6629400" cy="1905000"/>
            <a:chOff x="1066800" y="1066800"/>
            <a:chExt cx="6629400" cy="1905000"/>
          </a:xfrm>
        </p:grpSpPr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2819400" y="2514600"/>
              <a:ext cx="3657600" cy="457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2800" b="1" dirty="0">
                  <a:latin typeface="Arial" pitchFamily="34" charset="0"/>
                  <a:cs typeface="Arial" pitchFamily="34" charset="0"/>
                </a:rPr>
                <a:t>Suspect &amp; unstable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" name="Group 55"/>
            <p:cNvGrpSpPr/>
            <p:nvPr/>
          </p:nvGrpSpPr>
          <p:grpSpPr>
            <a:xfrm>
              <a:off x="1066800" y="1066800"/>
              <a:ext cx="6629400" cy="1372394"/>
              <a:chOff x="1066800" y="1066800"/>
              <a:chExt cx="6629400" cy="1372394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auto">
              <a:xfrm>
                <a:off x="1066800" y="1676400"/>
                <a:ext cx="3200400" cy="4572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Suspect &amp; Stable</a:t>
                </a:r>
                <a:endParaRPr kumimoji="0" lang="en-US" sz="4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5334000" y="1676400"/>
                <a:ext cx="2362200" cy="4572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lang="en-GB" sz="2800" b="1" dirty="0">
                    <a:latin typeface="Arial" pitchFamily="34" charset="0"/>
                    <a:cs typeface="Arial" pitchFamily="34" charset="0"/>
                  </a:rPr>
                  <a:t>Non Suspect </a:t>
                </a:r>
                <a:endParaRPr lang="en-US" sz="2800" b="1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4" name="Group 48"/>
              <p:cNvGrpSpPr/>
              <p:nvPr/>
            </p:nvGrpSpPr>
            <p:grpSpPr>
              <a:xfrm>
                <a:off x="3810000" y="1066800"/>
                <a:ext cx="1828800" cy="1372394"/>
                <a:chOff x="3810000" y="1066800"/>
                <a:chExt cx="1828800" cy="1372394"/>
              </a:xfrm>
            </p:grpSpPr>
            <p:cxnSp>
              <p:nvCxnSpPr>
                <p:cNvPr id="16" name="Straight Arrow Connector 15"/>
                <p:cNvCxnSpPr/>
                <p:nvPr/>
              </p:nvCxnSpPr>
              <p:spPr>
                <a:xfrm rot="10800000" flipV="1">
                  <a:off x="3810000" y="1066800"/>
                  <a:ext cx="914400" cy="6096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4724400" y="1066800"/>
                  <a:ext cx="914400" cy="6096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rot="5400000">
                  <a:off x="4038600" y="1752600"/>
                  <a:ext cx="1371600" cy="158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26" name="Straight Arrow Connector 25"/>
          <p:cNvCxnSpPr/>
          <p:nvPr/>
        </p:nvCxnSpPr>
        <p:spPr>
          <a:xfrm rot="5400000">
            <a:off x="4076700" y="3466306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1829594" y="2590006"/>
            <a:ext cx="7612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62"/>
          <p:cNvGrpSpPr/>
          <p:nvPr/>
        </p:nvGrpSpPr>
        <p:grpSpPr>
          <a:xfrm>
            <a:off x="4800600" y="2134394"/>
            <a:ext cx="4038600" cy="1599406"/>
            <a:chOff x="4800600" y="2134394"/>
            <a:chExt cx="4038600" cy="1599406"/>
          </a:xfrm>
        </p:grpSpPr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4800600" y="3276600"/>
              <a:ext cx="4038600" cy="457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2800" b="1" dirty="0">
                  <a:latin typeface="Arial" pitchFamily="34" charset="0"/>
                  <a:cs typeface="Arial" pitchFamily="34" charset="0"/>
                </a:rPr>
                <a:t>Treatment Accordingly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5400000">
              <a:off x="6553200" y="2667000"/>
              <a:ext cx="1066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/>
          <p:cNvCxnSpPr/>
          <p:nvPr/>
        </p:nvCxnSpPr>
        <p:spPr>
          <a:xfrm rot="5400000">
            <a:off x="3733800" y="4495800"/>
            <a:ext cx="7620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6200000" flipH="1">
            <a:off x="4419600" y="4419600"/>
            <a:ext cx="762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47"/>
          <p:cNvGrpSpPr/>
          <p:nvPr/>
        </p:nvGrpSpPr>
        <p:grpSpPr>
          <a:xfrm>
            <a:off x="1294606" y="4038600"/>
            <a:ext cx="457994" cy="1372538"/>
            <a:chOff x="1294606" y="3734594"/>
            <a:chExt cx="457994" cy="1676400"/>
          </a:xfrm>
        </p:grpSpPr>
        <p:cxnSp>
          <p:nvCxnSpPr>
            <p:cNvPr id="45" name="Straight Connector 44"/>
            <p:cNvCxnSpPr>
              <a:stCxn id="1032" idx="1"/>
            </p:cNvCxnSpPr>
            <p:nvPr/>
          </p:nvCxnSpPr>
          <p:spPr>
            <a:xfrm rot="10800000" flipV="1">
              <a:off x="1295400" y="5409848"/>
              <a:ext cx="457200" cy="3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457200" y="45720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5" name="Straight Arrow Connector 54"/>
          <p:cNvCxnSpPr/>
          <p:nvPr/>
        </p:nvCxnSpPr>
        <p:spPr>
          <a:xfrm rot="5400000">
            <a:off x="5905500" y="5905500"/>
            <a:ext cx="533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" grpId="0" animBg="1"/>
      <p:bldP spid="1031" grpId="0" animBg="1"/>
      <p:bldP spid="1032" grpId="0" animBg="1"/>
      <p:bldP spid="1033" grpId="0" animBg="1"/>
      <p:bldP spid="1034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0"/>
            <a:ext cx="7772400" cy="914400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Flow of Patient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90600"/>
            <a:ext cx="8839200" cy="5715000"/>
          </a:xfr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8163" indent="-538163" algn="l" fontAlgn="base">
              <a:spcBef>
                <a:spcPct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GB" sz="2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Emergency Patient</a:t>
            </a:r>
            <a:r>
              <a:rPr lang="en-GB" sz="2300" b="1" dirty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	     </a:t>
            </a:r>
            <a:r>
              <a:rPr lang="en-GB" sz="2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Screening OPD </a:t>
            </a:r>
            <a:r>
              <a:rPr lang="en-GB" sz="2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(Child Psychiatry)</a:t>
            </a:r>
          </a:p>
          <a:p>
            <a:pPr algn="l" fontAlgn="base">
              <a:spcBef>
                <a:spcPct val="0"/>
              </a:spcBef>
              <a:spcAft>
                <a:spcPts val="1000"/>
              </a:spcAft>
            </a:pPr>
            <a:endParaRPr lang="en-GB" sz="1200" dirty="0">
              <a:solidFill>
                <a:schemeClr val="tx1"/>
              </a:solidFill>
              <a:latin typeface="Times New Roman" pitchFamily="18" charset="0"/>
              <a:cs typeface="Arial" pitchFamily="34" charset="0"/>
            </a:endParaRPr>
          </a:p>
          <a:p>
            <a:pPr algn="l" fontAlgn="base">
              <a:spcBef>
                <a:spcPct val="0"/>
              </a:spcBef>
              <a:spcAft>
                <a:spcPts val="1000"/>
              </a:spcAft>
            </a:pPr>
            <a:endParaRPr lang="en-GB" sz="1200" dirty="0">
              <a:solidFill>
                <a:schemeClr val="tx1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172200" y="2057400"/>
            <a:ext cx="22860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GB" sz="2300" b="1" dirty="0">
                <a:latin typeface="Arial" pitchFamily="34" charset="0"/>
                <a:cs typeface="Arial" pitchFamily="34" charset="0"/>
              </a:rPr>
              <a:t>Non Suspect</a:t>
            </a:r>
            <a:endParaRPr lang="en-US" sz="2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096000" y="3657600"/>
            <a:ext cx="28194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300" b="1" dirty="0">
                <a:latin typeface="Arial" pitchFamily="34" charset="0"/>
                <a:cs typeface="Arial" pitchFamily="34" charset="0"/>
              </a:rPr>
              <a:t>Respective Wards for Treatment</a:t>
            </a:r>
            <a:endParaRPr lang="en-US" sz="2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352800" y="6019800"/>
            <a:ext cx="4800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300" b="1" dirty="0">
                <a:latin typeface="Arial" pitchFamily="34" charset="0"/>
                <a:cs typeface="Arial" pitchFamily="34" charset="0"/>
              </a:rPr>
              <a:t>Respective Wards for Treatment</a:t>
            </a:r>
            <a:endParaRPr lang="en-US" sz="23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6"/>
          <p:cNvGrpSpPr/>
          <p:nvPr/>
        </p:nvGrpSpPr>
        <p:grpSpPr>
          <a:xfrm>
            <a:off x="304800" y="2057400"/>
            <a:ext cx="3124199" cy="2133600"/>
            <a:chOff x="304800" y="2057400"/>
            <a:chExt cx="3124199" cy="2133600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457200" y="2057400"/>
              <a:ext cx="2590800" cy="4460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2300" b="1" dirty="0">
                  <a:latin typeface="Arial" pitchFamily="34" charset="0"/>
                  <a:cs typeface="Arial" pitchFamily="34" charset="0"/>
                </a:rPr>
                <a:t>Stable &amp; Suspect</a:t>
              </a:r>
              <a:endParaRPr lang="en-US" sz="23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304800" y="2971800"/>
              <a:ext cx="3124199" cy="1219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2300" b="1" dirty="0">
                  <a:latin typeface="Arial" pitchFamily="34" charset="0"/>
                  <a:cs typeface="Arial" pitchFamily="34" charset="0"/>
                </a:rPr>
                <a:t>Isolation </a:t>
              </a:r>
              <a:r>
                <a:rPr lang="en-GB" sz="23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New Private Ward Building </a:t>
              </a:r>
            </a:p>
            <a:p>
              <a:pPr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GB" sz="2300" b="1" dirty="0">
                  <a:latin typeface="Arial" pitchFamily="34" charset="0"/>
                  <a:cs typeface="Arial" pitchFamily="34" charset="0"/>
                </a:rPr>
                <a:t>(Test + Treatment)</a:t>
              </a:r>
              <a:endParaRPr lang="en-US" sz="23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9" name="AutoShape 4"/>
            <p:cNvCxnSpPr>
              <a:cxnSpLocks noChangeShapeType="1"/>
            </p:cNvCxnSpPr>
            <p:nvPr/>
          </p:nvCxnSpPr>
          <p:spPr bwMode="auto">
            <a:xfrm rot="5400000">
              <a:off x="1599803" y="2742803"/>
              <a:ext cx="457200" cy="794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0" name="AutoShape 4"/>
          <p:cNvCxnSpPr>
            <a:cxnSpLocks noChangeShapeType="1"/>
          </p:cNvCxnSpPr>
          <p:nvPr/>
        </p:nvCxnSpPr>
        <p:spPr bwMode="auto">
          <a:xfrm rot="5400000">
            <a:off x="6781800" y="3048000"/>
            <a:ext cx="1066800" cy="1588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40"/>
          <p:cNvGrpSpPr/>
          <p:nvPr/>
        </p:nvGrpSpPr>
        <p:grpSpPr>
          <a:xfrm>
            <a:off x="1295400" y="3582194"/>
            <a:ext cx="5943600" cy="2132806"/>
            <a:chOff x="1295400" y="3582194"/>
            <a:chExt cx="5943600" cy="2132806"/>
          </a:xfrm>
        </p:grpSpPr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1295400" y="5257800"/>
              <a:ext cx="2706688" cy="457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300" b="1" dirty="0">
                  <a:latin typeface="Arial" pitchFamily="34" charset="0"/>
                  <a:cs typeface="Arial" pitchFamily="34" charset="0"/>
                </a:rPr>
                <a:t>COVID Positive</a:t>
              </a:r>
              <a:endParaRPr lang="en-US" sz="23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4495800" y="5257800"/>
              <a:ext cx="2743200" cy="457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latin typeface="Arial" pitchFamily="34" charset="0"/>
                  <a:cs typeface="Arial" pitchFamily="34" charset="0"/>
                </a:rPr>
                <a:t>COVID Negative</a:t>
              </a:r>
              <a:endParaRPr lang="en-US" sz="2300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38"/>
            <p:cNvGrpSpPr/>
            <p:nvPr/>
          </p:nvGrpSpPr>
          <p:grpSpPr>
            <a:xfrm>
              <a:off x="3505200" y="3582194"/>
              <a:ext cx="1752600" cy="1599406"/>
              <a:chOff x="3505200" y="3582194"/>
              <a:chExt cx="1752600" cy="1599406"/>
            </a:xfrm>
          </p:grpSpPr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3810000" y="4114800"/>
                <a:ext cx="1219200" cy="4572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2300" b="1" dirty="0">
                    <a:latin typeface="Arial" pitchFamily="34" charset="0"/>
                    <a:cs typeface="Arial" pitchFamily="34" charset="0"/>
                  </a:rPr>
                  <a:t>Test</a:t>
                </a:r>
                <a:endParaRPr lang="en-US" sz="2300" b="1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5" name="AutoShape 4"/>
              <p:cNvCxnSpPr>
                <a:cxnSpLocks noChangeShapeType="1"/>
              </p:cNvCxnSpPr>
              <p:nvPr/>
            </p:nvCxnSpPr>
            <p:spPr bwMode="auto">
              <a:xfrm rot="5400000">
                <a:off x="4229100" y="3848100"/>
                <a:ext cx="533400" cy="1588"/>
              </a:xfrm>
              <a:prstGeom prst="straightConnector1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1034" idx="2"/>
              </p:cNvCxnSpPr>
              <p:nvPr/>
            </p:nvCxnSpPr>
            <p:spPr>
              <a:xfrm rot="5400000">
                <a:off x="3657600" y="4419600"/>
                <a:ext cx="609600" cy="914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1034" idx="2"/>
              </p:cNvCxnSpPr>
              <p:nvPr/>
            </p:nvCxnSpPr>
            <p:spPr>
              <a:xfrm rot="16200000" flipH="1">
                <a:off x="4533900" y="4457700"/>
                <a:ext cx="609600" cy="838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5" name="AutoShape 4"/>
          <p:cNvCxnSpPr>
            <a:cxnSpLocks noChangeShapeType="1"/>
          </p:cNvCxnSpPr>
          <p:nvPr/>
        </p:nvCxnSpPr>
        <p:spPr bwMode="auto">
          <a:xfrm rot="16200000" flipH="1">
            <a:off x="5418137" y="5859462"/>
            <a:ext cx="290513" cy="1587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456442" y="4344090"/>
            <a:ext cx="838957" cy="1066800"/>
            <a:chOff x="2341" y="973"/>
            <a:chExt cx="1108" cy="6181"/>
          </a:xfrm>
        </p:grpSpPr>
        <p:cxnSp>
          <p:nvCxnSpPr>
            <p:cNvPr id="1039" name="AutoShape 15"/>
            <p:cNvCxnSpPr>
              <a:cxnSpLocks noChangeShapeType="1"/>
            </p:cNvCxnSpPr>
            <p:nvPr/>
          </p:nvCxnSpPr>
          <p:spPr bwMode="auto">
            <a:xfrm flipH="1">
              <a:off x="2342" y="7150"/>
              <a:ext cx="1107" cy="0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0" name="AutoShape 16"/>
            <p:cNvCxnSpPr>
              <a:cxnSpLocks noChangeShapeType="1"/>
            </p:cNvCxnSpPr>
            <p:nvPr/>
          </p:nvCxnSpPr>
          <p:spPr bwMode="auto">
            <a:xfrm rot="5400000" flipH="1" flipV="1">
              <a:off x="-749" y="4063"/>
              <a:ext cx="6181" cy="2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37"/>
          <p:cNvGrpSpPr/>
          <p:nvPr/>
        </p:nvGrpSpPr>
        <p:grpSpPr>
          <a:xfrm>
            <a:off x="3124200" y="2057400"/>
            <a:ext cx="4038600" cy="1523999"/>
            <a:chOff x="3124200" y="2057400"/>
            <a:chExt cx="4038600" cy="1523999"/>
          </a:xfrm>
        </p:grpSpPr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3124200" y="2057400"/>
              <a:ext cx="2971800" cy="4508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en-GB" sz="2300" b="1" dirty="0">
                  <a:latin typeface="Arial" pitchFamily="34" charset="0"/>
                  <a:cs typeface="Arial" pitchFamily="34" charset="0"/>
                </a:rPr>
                <a:t>Unstable &amp; Suspect</a:t>
              </a:r>
              <a:endParaRPr lang="en-US" sz="23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3505200" y="2743200"/>
              <a:ext cx="3657600" cy="8381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latin typeface="Arial" pitchFamily="34" charset="0"/>
                  <a:cs typeface="Arial" pitchFamily="34" charset="0"/>
                </a:rPr>
                <a:t>Triage Area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300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(Old Neurology Building)</a:t>
              </a:r>
              <a:endParaRPr lang="en-US" sz="23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6" name="AutoShape 4"/>
            <p:cNvCxnSpPr>
              <a:cxnSpLocks noChangeShapeType="1"/>
            </p:cNvCxnSpPr>
            <p:nvPr/>
          </p:nvCxnSpPr>
          <p:spPr bwMode="auto">
            <a:xfrm rot="5400000">
              <a:off x="4534694" y="2628106"/>
              <a:ext cx="228600" cy="158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35"/>
          <p:cNvGrpSpPr/>
          <p:nvPr/>
        </p:nvGrpSpPr>
        <p:grpSpPr>
          <a:xfrm>
            <a:off x="2819400" y="1219200"/>
            <a:ext cx="3657600" cy="838994"/>
            <a:chOff x="2819400" y="1219200"/>
            <a:chExt cx="3657600" cy="838994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429000" y="1219200"/>
              <a:ext cx="838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10800000" flipV="1">
              <a:off x="2819400" y="1371600"/>
              <a:ext cx="16764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5400000">
              <a:off x="4152900" y="1714500"/>
              <a:ext cx="685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4495800" y="1371600"/>
              <a:ext cx="19812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30" grpId="0" animBg="1"/>
      <p:bldP spid="1033" grpId="0" animBg="1"/>
      <p:bldP spid="103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228600"/>
            <a:ext cx="8610600" cy="6248400"/>
          </a:xfrm>
        </p:spPr>
        <p:txBody>
          <a:bodyPr>
            <a:normAutofit fontScale="77500" lnSpcReduction="20000"/>
          </a:bodyPr>
          <a:lstStyle/>
          <a:p>
            <a:r>
              <a:rPr lang="en-GB" sz="4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Details of Posting in Isolation and Triage Ward:-</a:t>
            </a:r>
          </a:p>
          <a:p>
            <a:pPr marL="449263" lvl="0" indent="-449263" algn="l">
              <a:buFont typeface="Arial" pitchFamily="34" charset="0"/>
              <a:buChar char="•"/>
            </a:pPr>
            <a:endParaRPr lang="en-GB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49263" lvl="0" indent="-449263" algn="l"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Duration of Posting – 6 hours.</a:t>
            </a:r>
          </a:p>
          <a:p>
            <a:pPr marL="449263" lvl="0" indent="-449263" algn="l"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If use of washroom – Change PPE.</a:t>
            </a:r>
          </a:p>
          <a:p>
            <a:pPr marL="449263" lvl="0" indent="-449263" algn="just"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If water is required – Change mask and outer gloves with sanitization of inner gloves.</a:t>
            </a:r>
          </a:p>
          <a:p>
            <a:pPr marL="449263" lvl="0" indent="-449263" algn="just"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If more than one patient is to be attended – Change outer glove and mask and sanitize inner gloves.</a:t>
            </a:r>
          </a:p>
          <a:p>
            <a:pPr marL="449263" lvl="0" indent="-449263" algn="just"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Use of phone by doctor – Remove outer gloves, use speaker &amp; clean phone with H</a:t>
            </a:r>
            <a:r>
              <a:rPr lang="en-GB" b="1" baseline="-25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GB" b="1" baseline="-25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/70</a:t>
            </a:r>
            <a:r>
              <a:rPr lang="en-GB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Alcohol wipe </a:t>
            </a:r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wear outer gloves after sanitization of inner gloves.</a:t>
            </a:r>
          </a:p>
          <a:p>
            <a:pPr marL="449263" lvl="0" indent="-449263" algn="just"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to do during active quarantine? – Area D – To remain in O.T. Dress with mask (3 layers) till bath then own clothes.</a:t>
            </a:r>
          </a:p>
          <a:p>
            <a:pPr marL="449263" lvl="0" indent="-449263" algn="just">
              <a:buFont typeface="Arial" pitchFamily="34" charset="0"/>
              <a:buChar char="•"/>
            </a:pPr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Support staff of D area (Active quarantine) O.T. Dress + Mask (3 layer) + Cap.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8686800" cy="5257800"/>
          </a:xfrm>
        </p:spPr>
        <p:txBody>
          <a:bodyPr>
            <a:normAutofit/>
          </a:bodyPr>
          <a:lstStyle/>
          <a:p>
            <a:r>
              <a:rPr lang="en-GB" sz="3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PPEs for Designated areas</a:t>
            </a:r>
          </a:p>
          <a:p>
            <a:pPr lvl="0" algn="l"/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Isolation Ward:- A, B and C area + Triage area two types of PPEs:-</a:t>
            </a:r>
          </a:p>
          <a:p>
            <a:pPr marL="896938" lvl="0" indent="-514350" algn="just">
              <a:buFont typeface="+mj-lt"/>
              <a:buAutoNum type="alphaLcParenR"/>
            </a:pP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Single Piece (HAZMAT) with eye shield.</a:t>
            </a:r>
          </a:p>
          <a:p>
            <a:pPr marL="896938" lvl="0" indent="-514350" algn="just">
              <a:buFont typeface="+mj-lt"/>
              <a:buAutoNum type="alphaLcParenR"/>
            </a:pP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Cap, Head gear with shield, </a:t>
            </a:r>
            <a:r>
              <a:rPr lang="en-GB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Spects</a:t>
            </a: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N-95, Gown(double breast), Additional </a:t>
            </a:r>
            <a:r>
              <a:rPr lang="en-GB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Paizama</a:t>
            </a: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on OT Dress, Shoe cover, 2 Pair Gloves. </a:t>
            </a:r>
          </a:p>
          <a:p>
            <a:pPr algn="l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228600"/>
            <a:ext cx="8382000" cy="6096000"/>
          </a:xfrm>
        </p:spPr>
        <p:txBody>
          <a:bodyPr/>
          <a:lstStyle/>
          <a:p>
            <a:r>
              <a:rPr lang="en-GB" sz="3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Screening Area:-</a:t>
            </a:r>
          </a:p>
          <a:p>
            <a:endParaRPr lang="en-GB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531813" lvl="0" indent="-531813" algn="l">
              <a:buFont typeface="Arial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Guard – Mask (3 layer) and Cap</a:t>
            </a:r>
          </a:p>
          <a:p>
            <a:pPr marL="531813" lvl="0" indent="-531813" algn="just">
              <a:buFont typeface="Arial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Doctor – Talks from window with </a:t>
            </a:r>
            <a:r>
              <a:rPr lang="en-GB" sz="2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mic</a:t>
            </a: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hence only 3 layer mask + Cap with shoe cover.</a:t>
            </a:r>
          </a:p>
          <a:p>
            <a:pPr marL="989013" lvl="1" indent="-531813" algn="just">
              <a:buFont typeface="Arial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Hand sanitizer to be used frequently.</a:t>
            </a:r>
          </a:p>
          <a:p>
            <a:pPr algn="l"/>
            <a:r>
              <a:rPr lang="en-GB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n-GB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531813" lvl="0" indent="-531813" algn="just">
              <a:buFont typeface="Arial" pitchFamily="34" charset="0"/>
              <a:buChar char="•"/>
            </a:pP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Ambulance Driver and Cleaner:-</a:t>
            </a:r>
          </a:p>
          <a:p>
            <a:pPr marL="989013" lvl="1" indent="-531813" algn="just">
              <a:buFont typeface="Arial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PPE as for Isolation.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228600"/>
            <a:ext cx="8534400" cy="6172200"/>
          </a:xfrm>
        </p:spPr>
        <p:txBody>
          <a:bodyPr/>
          <a:lstStyle/>
          <a:p>
            <a:endParaRPr lang="en-GB" sz="35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r>
              <a:rPr lang="en-GB" sz="3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Fever OPD – Doctor &amp; all staff:-</a:t>
            </a:r>
          </a:p>
          <a:p>
            <a:pPr marL="531813" lvl="0" indent="-531813" algn="l">
              <a:buFont typeface="Wingdings" pitchFamily="2" charset="2"/>
              <a:buChar char="Ø"/>
            </a:pP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Double 3 layer mask/N-95, Cap, Shoe Cover, gloves.</a:t>
            </a:r>
          </a:p>
          <a:p>
            <a:pPr marL="531813" lvl="0" indent="-531813" algn="l"/>
            <a:endParaRPr lang="en-GB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GB" dirty="0"/>
              <a:t> </a:t>
            </a:r>
            <a:r>
              <a:rPr lang="en-GB" sz="3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Fever OPD Doctor and close contacts:-</a:t>
            </a:r>
          </a:p>
          <a:p>
            <a:pPr marL="531813" indent="-531813" algn="l">
              <a:buFont typeface="Wingdings" pitchFamily="2" charset="2"/>
              <a:buChar char="Ø"/>
            </a:pP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Active quarantine</a:t>
            </a:r>
          </a:p>
          <a:p>
            <a:pPr marL="531813" indent="-531813" algn="l"/>
            <a:endParaRPr lang="en-GB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3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Other staff of Fever Clinic:-</a:t>
            </a:r>
          </a:p>
          <a:p>
            <a:pPr marL="531813" lvl="0" indent="-531813" algn="l">
              <a:buFont typeface="Wingdings" pitchFamily="2" charset="2"/>
              <a:buChar char="Ø"/>
            </a:pPr>
            <a:r>
              <a:rPr lang="en-GB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 Quarantine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BC782A-FE47-4C95-AA07-929233D1A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Learning objectives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85BAAE-1B4D-4E5D-AE2F-22CF82C89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Be aware of designated places for handling Corona patients in KGMU</a:t>
            </a:r>
          </a:p>
          <a:p>
            <a:r>
              <a:rPr lang="en-US" b="1" dirty="0"/>
              <a:t>Be aware of posting schedule</a:t>
            </a:r>
          </a:p>
          <a:p>
            <a:r>
              <a:rPr lang="en-US" b="1" dirty="0"/>
              <a:t>Be aware of different PPE practices at different places</a:t>
            </a:r>
          </a:p>
          <a:p>
            <a:r>
              <a:rPr lang="en-US" b="1" dirty="0"/>
              <a:t>Be able to guide patients of Corona and their relatives </a:t>
            </a:r>
          </a:p>
          <a:p>
            <a:endParaRPr lang="en-US" b="1" dirty="0"/>
          </a:p>
          <a:p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xmlns="" val="31489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dksjksuk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ok;jl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,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oa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çfrjks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{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kerk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Kruti Dev 011" pitchFamily="2" charset="0"/>
              </a:rPr>
              <a:t>dksbZ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oSDlhu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Kkr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ughaA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nok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miyC</a:t>
            </a:r>
            <a:r>
              <a:rPr lang="en-US" dirty="0">
                <a:latin typeface="Kruti Dev 011" pitchFamily="2" charset="0"/>
              </a:rPr>
              <a:t>/k </a:t>
            </a:r>
            <a:r>
              <a:rPr lang="en-US" dirty="0" err="1">
                <a:latin typeface="Kruti Dev 011" pitchFamily="2" charset="0"/>
              </a:rPr>
              <a:t>ughaA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orZeku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] </a:t>
            </a:r>
            <a:r>
              <a:rPr lang="en-US" dirty="0" err="1">
                <a:latin typeface="Kruti Dev 011" pitchFamily="2" charset="0"/>
              </a:rPr>
              <a:t>cpko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çfrjks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kd</a:t>
            </a:r>
            <a:r>
              <a:rPr lang="en-US" dirty="0">
                <a:latin typeface="Kruti Dev 011" pitchFamily="2" charset="0"/>
              </a:rPr>
              <a:t> {</a:t>
            </a:r>
            <a:r>
              <a:rPr lang="en-US" dirty="0" err="1">
                <a:latin typeface="Kruti Dev 011" pitchFamily="2" charset="0"/>
              </a:rPr>
              <a:t>kerk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c&lt;+</a:t>
            </a:r>
            <a:r>
              <a:rPr lang="en-US" dirty="0" err="1">
                <a:latin typeface="Kruti Dev 011" pitchFamily="2" charset="0"/>
              </a:rPr>
              <a:t>kok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gh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dek</a:t>
            </a:r>
            <a:r>
              <a:rPr lang="en-US" dirty="0">
                <a:latin typeface="Kruti Dev 011" pitchFamily="2" charset="0"/>
              </a:rPr>
              <a:t>= </a:t>
            </a:r>
            <a:r>
              <a:rPr lang="en-US" dirty="0" err="1">
                <a:latin typeface="Kruti Dev 011" pitchFamily="2" charset="0"/>
              </a:rPr>
              <a:t>mik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gSA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42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3900" b="1" dirty="0">
                <a:solidFill>
                  <a:srgbClr val="FF0000"/>
                </a:solidFill>
              </a:rPr>
              <a:t>?</a:t>
            </a:r>
            <a:endParaRPr lang="en-IN" sz="239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Summary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Everyone must be </a:t>
            </a:r>
            <a:r>
              <a:rPr lang="en-US" b="1" dirty="0">
                <a:solidFill>
                  <a:srgbClr val="0000FF"/>
                </a:solidFill>
              </a:rPr>
              <a:t>well aware </a:t>
            </a:r>
            <a:r>
              <a:rPr lang="en-US" b="1" dirty="0"/>
              <a:t>of COVID areas of Hospital</a:t>
            </a:r>
          </a:p>
          <a:p>
            <a:r>
              <a:rPr lang="en-US" b="1" dirty="0"/>
              <a:t>Everyone must </a:t>
            </a:r>
            <a:r>
              <a:rPr lang="en-US" b="1" dirty="0">
                <a:solidFill>
                  <a:srgbClr val="0000FF"/>
                </a:solidFill>
              </a:rPr>
              <a:t>help</a:t>
            </a:r>
            <a:r>
              <a:rPr lang="en-US" b="1" dirty="0"/>
              <a:t> patients in directing the patients for designated area</a:t>
            </a:r>
          </a:p>
          <a:p>
            <a:r>
              <a:rPr lang="en-US" b="1" dirty="0"/>
              <a:t>COVID areas of Hospital are </a:t>
            </a:r>
            <a:r>
              <a:rPr lang="en-US" b="1" dirty="0">
                <a:solidFill>
                  <a:srgbClr val="0000FF"/>
                </a:solidFill>
              </a:rPr>
              <a:t>dynamic</a:t>
            </a:r>
            <a:r>
              <a:rPr lang="en-US" b="1" dirty="0"/>
              <a:t> and may change as per need in future</a:t>
            </a:r>
          </a:p>
          <a:p>
            <a:r>
              <a:rPr lang="en-US" b="1" dirty="0"/>
              <a:t>Everyone must be </a:t>
            </a:r>
            <a:r>
              <a:rPr lang="en-US" b="1" dirty="0">
                <a:solidFill>
                  <a:srgbClr val="0000FF"/>
                </a:solidFill>
              </a:rPr>
              <a:t>DUTYFUL</a:t>
            </a:r>
            <a:r>
              <a:rPr lang="en-US" b="1" dirty="0"/>
              <a:t>  </a:t>
            </a:r>
            <a:r>
              <a:rPr lang="en-US" b="1" dirty="0">
                <a:solidFill>
                  <a:srgbClr val="0000FF"/>
                </a:solidFill>
              </a:rPr>
              <a:t>AND STAY PROTECTED</a:t>
            </a:r>
            <a:r>
              <a:rPr lang="en-US" b="1" dirty="0"/>
              <a:t> while discharging their duties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ekWM</a:t>
            </a:r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~;</a:t>
            </a:r>
            <a:r>
              <a:rPr lang="en-US" sz="4800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wy&amp;14</a:t>
            </a:r>
            <a:endParaRPr lang="en-US" sz="4800" dirty="0">
              <a:solidFill>
                <a:srgbClr val="2B0B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LokLF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dfeZ;ksa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fy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vkblksys'ku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,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oa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DokjaVhu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vo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/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kkj.kk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1219200"/>
            <a:ext cx="8458200" cy="480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600" b="1" u="sng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vkblksys'ku</a:t>
            </a:r>
            <a:r>
              <a:rPr lang="en-US" sz="36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  <a:r>
              <a:rPr lang="en-US" sz="3600" dirty="0" err="1">
                <a:latin typeface="Kruti Dev 011" pitchFamily="2" charset="0"/>
              </a:rPr>
              <a:t>vkblksys'ku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esa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ge</a:t>
            </a:r>
            <a:r>
              <a:rPr lang="en-US" sz="3600" dirty="0">
                <a:latin typeface="Kruti Dev 011" pitchFamily="2" charset="0"/>
              </a:rPr>
              <a:t> mu </a:t>
            </a:r>
            <a:r>
              <a:rPr lang="en-US" sz="3600" dirty="0" err="1" smtClean="0">
                <a:latin typeface="Kruti Dev 011" pitchFamily="2" charset="0"/>
              </a:rPr>
              <a:t>O;fDr;ksa</a:t>
            </a:r>
            <a:r>
              <a:rPr lang="en-US" sz="3600" dirty="0" smtClean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dks</a:t>
            </a:r>
            <a:r>
              <a:rPr lang="en-US" sz="3600" dirty="0">
                <a:latin typeface="Kruti Dev 011" pitchFamily="2" charset="0"/>
              </a:rPr>
              <a:t> j[</a:t>
            </a:r>
            <a:r>
              <a:rPr lang="en-US" sz="3600" dirty="0" err="1">
                <a:latin typeface="Kruti Dev 011" pitchFamily="2" charset="0"/>
              </a:rPr>
              <a:t>krs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gSa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ftuesa</a:t>
            </a:r>
            <a:r>
              <a:rPr lang="en-US" sz="3600" dirty="0">
                <a:latin typeface="Kruti Dev 011" pitchFamily="2" charset="0"/>
              </a:rPr>
              <a:t> dksfoM&amp;19 ds </a:t>
            </a:r>
            <a:r>
              <a:rPr lang="en-US" sz="3600" dirty="0" err="1">
                <a:latin typeface="Kruti Dev 011" pitchFamily="2" charset="0"/>
              </a:rPr>
              <a:t>laØe.k</a:t>
            </a:r>
            <a:r>
              <a:rPr lang="en-US" sz="3600" dirty="0">
                <a:latin typeface="Kruti Dev 011" pitchFamily="2" charset="0"/>
              </a:rPr>
              <a:t> dh </a:t>
            </a:r>
            <a:r>
              <a:rPr lang="en-US" sz="3600" dirty="0" err="1">
                <a:latin typeface="Kruti Dev 011" pitchFamily="2" charset="0"/>
              </a:rPr>
              <a:t>iqf"V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gks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pqdh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gks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vFkok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os</a:t>
            </a:r>
            <a:r>
              <a:rPr lang="en-US" sz="3600" dirty="0">
                <a:latin typeface="Kruti Dev 011" pitchFamily="2" charset="0"/>
              </a:rPr>
              <a:t> dksfoM&amp;19 ds </a:t>
            </a:r>
            <a:r>
              <a:rPr lang="en-US" sz="3600" dirty="0" err="1">
                <a:latin typeface="Kruti Dev 011" pitchFamily="2" charset="0"/>
              </a:rPr>
              <a:t>chekjh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ls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xzflr</a:t>
            </a:r>
            <a:r>
              <a:rPr lang="en-US" sz="3600" dirty="0">
                <a:latin typeface="Kruti Dev 011" pitchFamily="2" charset="0"/>
              </a:rPr>
              <a:t>   </a:t>
            </a:r>
            <a:r>
              <a:rPr lang="en-US" sz="3600" dirty="0" err="1">
                <a:latin typeface="Kruti Dev 011" pitchFamily="2" charset="0"/>
              </a:rPr>
              <a:t>gSA</a:t>
            </a:r>
            <a:endParaRPr lang="en-US" sz="3600" dirty="0">
              <a:latin typeface="Kruti Dev 011" pitchFamily="2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3600" u="sng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DokjaVhu</a:t>
            </a:r>
            <a:r>
              <a:rPr lang="en-US" sz="36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  <a:r>
              <a:rPr lang="en-US" sz="3600" dirty="0" err="1" smtClean="0">
                <a:latin typeface="Kruti Dev 011" pitchFamily="2" charset="0"/>
              </a:rPr>
              <a:t>DokjaVhu</a:t>
            </a:r>
            <a:r>
              <a:rPr lang="en-US" sz="3600" dirty="0" smtClean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dk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vFkZ</a:t>
            </a:r>
            <a:r>
              <a:rPr lang="en-US" sz="3600" dirty="0">
                <a:latin typeface="Kruti Dev 011" pitchFamily="2" charset="0"/>
              </a:rPr>
              <a:t> ,</a:t>
            </a:r>
            <a:r>
              <a:rPr lang="en-US" sz="3600" dirty="0" err="1">
                <a:latin typeface="Kruti Dev 011" pitchFamily="2" charset="0"/>
              </a:rPr>
              <a:t>sls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O;fä;ksa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dk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i`FkDdj.k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tks</a:t>
            </a:r>
            <a:r>
              <a:rPr lang="en-US" sz="3600" dirty="0">
                <a:latin typeface="Kruti Dev 011" pitchFamily="2" charset="0"/>
              </a:rPr>
              <a:t> dksfoM&amp;19 </a:t>
            </a:r>
            <a:r>
              <a:rPr lang="en-US" sz="3600" dirty="0" err="1">
                <a:latin typeface="Kruti Dev 011" pitchFamily="2" charset="0"/>
              </a:rPr>
              <a:t>ls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laØfer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ugha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 smtClean="0">
                <a:latin typeface="Kruti Dev 011" pitchFamily="2" charset="0"/>
              </a:rPr>
              <a:t>gSa</a:t>
            </a:r>
            <a:r>
              <a:rPr lang="en-US" sz="3600" dirty="0" smtClean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ijarq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muesa</a:t>
            </a:r>
            <a:r>
              <a:rPr lang="en-US" sz="3600" dirty="0">
                <a:latin typeface="Kruti Dev 011" pitchFamily="2" charset="0"/>
              </a:rPr>
              <a:t> dksfoM&amp;19 </a:t>
            </a:r>
            <a:r>
              <a:rPr lang="en-US" sz="3600" dirty="0" err="1">
                <a:latin typeface="Kruti Dev 011" pitchFamily="2" charset="0"/>
              </a:rPr>
              <a:t>ds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laØe.k</a:t>
            </a:r>
            <a:r>
              <a:rPr lang="en-US" sz="3600" dirty="0">
                <a:latin typeface="Kruti Dev 011" pitchFamily="2" charset="0"/>
              </a:rPr>
              <a:t> dh </a:t>
            </a:r>
            <a:r>
              <a:rPr lang="en-US" sz="3600" dirty="0" err="1">
                <a:latin typeface="Kruti Dev 011" pitchFamily="2" charset="0"/>
              </a:rPr>
              <a:t>laHkkouk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gS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D;ksafd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og</a:t>
            </a:r>
            <a:r>
              <a:rPr lang="en-US" sz="3600" dirty="0">
                <a:latin typeface="Kruti Dev 011" pitchFamily="2" charset="0"/>
              </a:rPr>
              <a:t> dksfoM&amp;19 </a:t>
            </a:r>
            <a:r>
              <a:rPr lang="en-US" sz="3600" dirty="0" err="1">
                <a:latin typeface="Kruti Dev 011" pitchFamily="2" charset="0"/>
              </a:rPr>
              <a:t>ls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laØfer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ejhtksa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ds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laidZ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esa</a:t>
            </a:r>
            <a:r>
              <a:rPr lang="en-US" sz="3600" dirty="0">
                <a:latin typeface="Kruti Dev 011" pitchFamily="2" charset="0"/>
              </a:rPr>
              <a:t> </a:t>
            </a:r>
            <a:r>
              <a:rPr lang="en-US" sz="3600" dirty="0" err="1">
                <a:latin typeface="Kruti Dev 011" pitchFamily="2" charset="0"/>
              </a:rPr>
              <a:t>vk</a:t>
            </a:r>
            <a:r>
              <a:rPr lang="en-US" sz="3600" dirty="0">
                <a:latin typeface="Kruti Dev 011" pitchFamily="2" charset="0"/>
              </a:rPr>
              <a:t>, </a:t>
            </a:r>
            <a:r>
              <a:rPr lang="en-US" sz="3600" dirty="0" err="1">
                <a:latin typeface="Kruti Dev 011" pitchFamily="2" charset="0"/>
              </a:rPr>
              <a:t>gSaA</a:t>
            </a:r>
            <a:endParaRPr lang="en-US" sz="3600" dirty="0">
              <a:latin typeface="Kruti Dev 011" pitchFamily="2" charset="0"/>
            </a:endParaRPr>
          </a:p>
          <a:p>
            <a:pPr algn="l"/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vkblksys'ku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,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oa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DokjaVhu</a:t>
            </a:r>
            <a:endParaRPr lang="en-US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1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630362"/>
          </a:xfrm>
        </p:spPr>
        <p:txBody>
          <a:bodyPr>
            <a:noAutofit/>
          </a:bodyPr>
          <a:lstStyle/>
          <a:p>
            <a:r>
              <a:rPr lang="en-US" sz="40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DokjaVhu</a:t>
            </a:r>
            <a:r>
              <a:rPr lang="en-US" sz="4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mís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';</a:t>
            </a:r>
            <a:endParaRPr lang="en-US" sz="40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1"/>
            <a:ext cx="8229600" cy="3810000"/>
          </a:xfrm>
        </p:spPr>
        <p:txBody>
          <a:bodyPr/>
          <a:lstStyle/>
          <a:p>
            <a:pPr marL="509588" lvl="1" indent="-284163" algn="just">
              <a:buFont typeface="Arial" pitchFamily="34" charset="0"/>
              <a:buChar char="•"/>
            </a:pPr>
            <a:r>
              <a:rPr lang="en-US" sz="3200" dirty="0">
                <a:latin typeface="Kruti Dev 011" pitchFamily="2" charset="0"/>
              </a:rPr>
              <a:t>dksfoM&amp;19 ds </a:t>
            </a:r>
            <a:r>
              <a:rPr lang="en-US" sz="3200" dirty="0" err="1">
                <a:latin typeface="Kruti Dev 011" pitchFamily="2" charset="0"/>
              </a:rPr>
              <a:t>ejhtksa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leqnk</a:t>
            </a:r>
            <a:r>
              <a:rPr lang="en-US" sz="3200" dirty="0">
                <a:latin typeface="Kruti Dev 011" pitchFamily="2" charset="0"/>
              </a:rPr>
              <a:t>; ¼dE;wfuVh½ </a:t>
            </a:r>
            <a:r>
              <a:rPr lang="en-US" sz="3200" dirty="0" err="1">
                <a:latin typeface="Kruti Dev 011" pitchFamily="2" charset="0"/>
              </a:rPr>
              <a:t>ls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i`FkDdj.kA</a:t>
            </a:r>
            <a:r>
              <a:rPr lang="en-US" sz="3200" dirty="0">
                <a:latin typeface="Kruti Dev 011" pitchFamily="2" charset="0"/>
              </a:rPr>
              <a:t> </a:t>
            </a:r>
          </a:p>
          <a:p>
            <a:pPr marL="509588" lvl="1" indent="-284163" algn="just">
              <a:buFont typeface="Arial" pitchFamily="34" charset="0"/>
              <a:buChar char="•"/>
            </a:pPr>
            <a:r>
              <a:rPr lang="en-US" sz="3200" dirty="0">
                <a:latin typeface="Kruti Dev 011" pitchFamily="2" charset="0"/>
              </a:rPr>
              <a:t>dksfoM&amp;19 ds y{</a:t>
            </a:r>
            <a:r>
              <a:rPr lang="en-US" sz="3200" dirty="0" err="1">
                <a:latin typeface="Kruti Dev 011" pitchFamily="2" charset="0"/>
              </a:rPr>
              <a:t>k.kksa</a:t>
            </a:r>
            <a:r>
              <a:rPr lang="en-US" sz="3200" dirty="0">
                <a:latin typeface="Kruti Dev 011" pitchFamily="2" charset="0"/>
              </a:rPr>
              <a:t> ds </a:t>
            </a:r>
            <a:r>
              <a:rPr lang="en-US" sz="3200" dirty="0" err="1">
                <a:latin typeface="Kruti Dev 011" pitchFamily="2" charset="0"/>
              </a:rPr>
              <a:t>fodkl</a:t>
            </a:r>
            <a:r>
              <a:rPr lang="en-US" sz="3200" dirty="0">
                <a:latin typeface="Kruti Dev 011" pitchFamily="2" charset="0"/>
              </a:rPr>
              <a:t> ds </a:t>
            </a:r>
            <a:r>
              <a:rPr lang="en-US" sz="3200" dirty="0" err="1">
                <a:latin typeface="Kruti Dev 011" pitchFamily="2" charset="0"/>
              </a:rPr>
              <a:t>fy</a:t>
            </a:r>
            <a:r>
              <a:rPr lang="en-US" sz="3200" dirty="0">
                <a:latin typeface="Kruti Dev 011" pitchFamily="2" charset="0"/>
              </a:rPr>
              <a:t>, </a:t>
            </a:r>
            <a:r>
              <a:rPr lang="en-US" sz="3200" dirty="0" err="1" smtClean="0">
                <a:latin typeface="Kruti Dev 011" pitchFamily="2" charset="0"/>
              </a:rPr>
              <a:t>laidksZa</a:t>
            </a:r>
            <a:r>
              <a:rPr lang="en-US" sz="3200" dirty="0" smtClean="0">
                <a:latin typeface="Kruti Dev 011" pitchFamily="2" charset="0"/>
              </a:rPr>
              <a:t> dh </a:t>
            </a:r>
            <a:r>
              <a:rPr lang="en-US" sz="3200" dirty="0" err="1">
                <a:latin typeface="Kruti Dev 011" pitchFamily="2" charset="0"/>
              </a:rPr>
              <a:t>fuxjkuh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djukA</a:t>
            </a:r>
            <a:r>
              <a:rPr lang="en-US" sz="3200" dirty="0">
                <a:latin typeface="Kruti Dev 011" pitchFamily="2" charset="0"/>
              </a:rPr>
              <a:t> </a:t>
            </a:r>
          </a:p>
          <a:p>
            <a:pPr marL="509588" lvl="1" indent="-284163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lafnX</a:t>
            </a:r>
            <a:r>
              <a:rPr lang="en-US" sz="3200" dirty="0">
                <a:latin typeface="Kruti Dev 011" pitchFamily="2" charset="0"/>
              </a:rPr>
              <a:t>/k dksfoM&amp;19 </a:t>
            </a:r>
            <a:r>
              <a:rPr lang="en-US" sz="3200" dirty="0" err="1">
                <a:latin typeface="Kruti Dev 011" pitchFamily="2" charset="0"/>
              </a:rPr>
              <a:t>ejhtksa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</a:t>
            </a:r>
            <a:r>
              <a:rPr lang="en-US" sz="3200" dirty="0">
                <a:latin typeface="Kruti Dev 011" pitchFamily="2" charset="0"/>
              </a:rPr>
              <a:t> '</a:t>
            </a:r>
            <a:r>
              <a:rPr lang="en-US" sz="3200" dirty="0" err="1">
                <a:latin typeface="Kruti Dev 011" pitchFamily="2" charset="0"/>
              </a:rPr>
              <a:t>kh?kz&amp;vfr'kh?kz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vU</a:t>
            </a:r>
            <a:r>
              <a:rPr lang="en-US" sz="3200" dirty="0">
                <a:latin typeface="Kruti Dev 011" pitchFamily="2" charset="0"/>
              </a:rPr>
              <a:t>; </a:t>
            </a:r>
            <a:r>
              <a:rPr lang="en-US" sz="3200" dirty="0" err="1">
                <a:latin typeface="Kruti Dev 011" pitchFamily="2" charset="0"/>
              </a:rPr>
              <a:t>DokjaVhu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O;fä;ksa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i`FkDdj.kA</a:t>
            </a:r>
            <a:endParaRPr lang="en-US" sz="3200" dirty="0">
              <a:latin typeface="Kruti Dev 011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39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algn="just"/>
            <a:r>
              <a:rPr lang="en-US" u="sng" dirty="0" err="1">
                <a:solidFill>
                  <a:srgbClr val="FF0000"/>
                </a:solidFill>
                <a:latin typeface="Kruti Dev 011" pitchFamily="2" charset="0"/>
              </a:rPr>
              <a:t>DokjaVhu</a:t>
            </a:r>
            <a:r>
              <a:rPr lang="en-US" u="sng" dirty="0">
                <a:solidFill>
                  <a:srgbClr val="FF0000"/>
                </a:solidFill>
                <a:latin typeface="Kruti Dev 011" pitchFamily="2" charset="0"/>
              </a:rPr>
              <a:t> ds </a:t>
            </a:r>
            <a:r>
              <a:rPr lang="en-US" u="sng" dirty="0" err="1">
                <a:solidFill>
                  <a:srgbClr val="FF0000"/>
                </a:solidFill>
                <a:latin typeface="Kruti Dev 011" pitchFamily="2" charset="0"/>
              </a:rPr>
              <a:t>fy</a:t>
            </a:r>
            <a:r>
              <a:rPr lang="en-US" u="sng" dirty="0">
                <a:solidFill>
                  <a:srgbClr val="FF0000"/>
                </a:solidFill>
                <a:latin typeface="Kruti Dev 011" pitchFamily="2" charset="0"/>
              </a:rPr>
              <a:t>, </a:t>
            </a:r>
            <a:r>
              <a:rPr lang="en-US" u="sng" dirty="0" err="1">
                <a:solidFill>
                  <a:srgbClr val="FF0000"/>
                </a:solidFill>
                <a:latin typeface="Kruti Dev 011" pitchFamily="2" charset="0"/>
              </a:rPr>
              <a:t>ladsr</a:t>
            </a:r>
            <a:r>
              <a:rPr lang="en-US" dirty="0">
                <a:solidFill>
                  <a:srgbClr val="FF0000"/>
                </a:solidFill>
                <a:latin typeface="Kruti Dev 011" pitchFamily="2" charset="0"/>
              </a:rPr>
              <a:t>%&amp;</a:t>
            </a:r>
            <a:r>
              <a:rPr lang="en-US" dirty="0" err="1">
                <a:latin typeface="Kruti Dev 011" pitchFamily="2" charset="0"/>
              </a:rPr>
              <a:t>laØfer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O;fä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sls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O;fDr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dksjksuk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laØfer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O;fDr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ds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laidZ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vk</a:t>
            </a:r>
            <a:r>
              <a:rPr lang="en-US" dirty="0">
                <a:latin typeface="Kruti Dev 011" pitchFamily="2" charset="0"/>
              </a:rPr>
              <a:t>, </a:t>
            </a:r>
            <a:r>
              <a:rPr lang="en-US" dirty="0" err="1">
                <a:latin typeface="Kruti Dev 011" pitchFamily="2" charset="0"/>
              </a:rPr>
              <a:t>gks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dksjksuk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ok;jl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izHkkoh</a:t>
            </a:r>
            <a:r>
              <a:rPr lang="en-US" dirty="0">
                <a:latin typeface="Kruti Dev 011" pitchFamily="2" charset="0"/>
              </a:rPr>
              <a:t> {</a:t>
            </a:r>
            <a:r>
              <a:rPr lang="en-US" dirty="0" err="1">
                <a:latin typeface="Kruti Dev 011" pitchFamily="2" charset="0"/>
              </a:rPr>
              <a:t>ks</a:t>
            </a:r>
            <a:r>
              <a:rPr lang="en-US" dirty="0">
                <a:latin typeface="Kruti Dev 011" pitchFamily="2" charset="0"/>
              </a:rPr>
              <a:t>= dh ;k=k dh </a:t>
            </a:r>
            <a:r>
              <a:rPr lang="en-US" dirty="0" err="1">
                <a:latin typeface="Kruti Dev 011" pitchFamily="2" charset="0"/>
              </a:rPr>
              <a:t>gks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mUgsa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DokjaVhu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djus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lykg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tkrh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b="1" u="sng" dirty="0" err="1">
                <a:solidFill>
                  <a:srgbClr val="FF0000"/>
                </a:solidFill>
                <a:latin typeface="Kruti Dev 011" pitchFamily="2" charset="0"/>
              </a:rPr>
              <a:t>DokjaVhu</a:t>
            </a:r>
            <a:r>
              <a:rPr lang="en-US" b="1" u="sng" dirty="0">
                <a:solidFill>
                  <a:srgbClr val="FF0000"/>
                </a:solidFill>
                <a:latin typeface="Kruti Dev 011" pitchFamily="2" charset="0"/>
              </a:rPr>
              <a:t> dh le; </a:t>
            </a:r>
            <a:r>
              <a:rPr lang="en-US" b="1" u="sng" dirty="0" err="1">
                <a:solidFill>
                  <a:srgbClr val="FF0000"/>
                </a:solidFill>
                <a:latin typeface="Kruti Dev 011" pitchFamily="2" charset="0"/>
              </a:rPr>
              <a:t>vof</a:t>
            </a:r>
            <a:r>
              <a:rPr lang="en-US" b="1" u="sng" dirty="0">
                <a:solidFill>
                  <a:srgbClr val="FF0000"/>
                </a:solidFill>
                <a:latin typeface="Kruti Dev 011" pitchFamily="2" charset="0"/>
              </a:rPr>
              <a:t>/k</a:t>
            </a:r>
            <a:r>
              <a:rPr lang="en-US" b="1" dirty="0">
                <a:solidFill>
                  <a:srgbClr val="FF0000"/>
                </a:solidFill>
                <a:latin typeface="Kruti Dev 011" pitchFamily="2" charset="0"/>
              </a:rPr>
              <a:t>%&amp;</a:t>
            </a:r>
            <a:r>
              <a:rPr lang="en-US" dirty="0" err="1">
                <a:latin typeface="Kruti Dev 011" pitchFamily="2" charset="0"/>
              </a:rPr>
              <a:t>DokjaVhu</a:t>
            </a:r>
            <a:r>
              <a:rPr lang="en-US" dirty="0">
                <a:solidFill>
                  <a:srgbClr val="C00000"/>
                </a:solidFill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djus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dqy</a:t>
            </a:r>
            <a:r>
              <a:rPr lang="en-US" dirty="0">
                <a:latin typeface="Kruti Dev 011" pitchFamily="2" charset="0"/>
              </a:rPr>
              <a:t> le; </a:t>
            </a:r>
            <a:r>
              <a:rPr lang="en-US" dirty="0" err="1">
                <a:latin typeface="Kruti Dev 011" pitchFamily="2" charset="0"/>
              </a:rPr>
              <a:t>vof</a:t>
            </a:r>
            <a:r>
              <a:rPr lang="en-US" dirty="0">
                <a:latin typeface="Kruti Dev 011" pitchFamily="2" charset="0"/>
              </a:rPr>
              <a:t>/k 14 </a:t>
            </a:r>
            <a:r>
              <a:rPr lang="en-US" dirty="0" err="1">
                <a:latin typeface="Kruti Dev 011" pitchFamily="2" charset="0"/>
              </a:rPr>
              <a:t>fnu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gksrh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gSA</a:t>
            </a:r>
            <a:endParaRPr lang="en-US" dirty="0">
              <a:solidFill>
                <a:srgbClr val="FF0000"/>
              </a:solidFill>
              <a:latin typeface="Kruti Dev 011" pitchFamily="2" charset="0"/>
            </a:endParaRPr>
          </a:p>
          <a:p>
            <a:pPr algn="just"/>
            <a:r>
              <a:rPr lang="en-US" b="1" u="sng" dirty="0" err="1">
                <a:solidFill>
                  <a:srgbClr val="FF0000"/>
                </a:solidFill>
                <a:latin typeface="Kruti Dev 011" pitchFamily="2" charset="0"/>
              </a:rPr>
              <a:t>DokjaVhu</a:t>
            </a:r>
            <a:r>
              <a:rPr lang="en-US" b="1" u="sng" dirty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Kruti Dev 011" pitchFamily="2" charset="0"/>
              </a:rPr>
              <a:t>O;fä</a:t>
            </a:r>
            <a:r>
              <a:rPr lang="en-US" b="1" u="sng" dirty="0">
                <a:solidFill>
                  <a:srgbClr val="FF0000"/>
                </a:solidFill>
                <a:latin typeface="Kruti Dev 011" pitchFamily="2" charset="0"/>
              </a:rPr>
              <a:t> dk dksfoM&amp;19 </a:t>
            </a:r>
            <a:r>
              <a:rPr lang="en-US" b="1" u="sng" dirty="0" err="1">
                <a:solidFill>
                  <a:srgbClr val="FF0000"/>
                </a:solidFill>
                <a:latin typeface="Kruti Dev 011" pitchFamily="2" charset="0"/>
              </a:rPr>
              <a:t>ijh</a:t>
            </a:r>
            <a:r>
              <a:rPr lang="en-US" b="1" u="sng" dirty="0">
                <a:solidFill>
                  <a:srgbClr val="FF0000"/>
                </a:solidFill>
                <a:latin typeface="Kruti Dev 011" pitchFamily="2" charset="0"/>
              </a:rPr>
              <a:t>{</a:t>
            </a:r>
            <a:r>
              <a:rPr lang="en-US" b="1" u="sng" dirty="0" err="1">
                <a:solidFill>
                  <a:srgbClr val="FF0000"/>
                </a:solidFill>
                <a:latin typeface="Kruti Dev 011" pitchFamily="2" charset="0"/>
              </a:rPr>
              <a:t>k.k</a:t>
            </a:r>
            <a:r>
              <a:rPr lang="en-US" b="1" dirty="0">
                <a:solidFill>
                  <a:srgbClr val="FF0000"/>
                </a:solidFill>
                <a:latin typeface="Kruti Dev 011" pitchFamily="2" charset="0"/>
              </a:rPr>
              <a:t>%&amp;</a:t>
            </a:r>
            <a:r>
              <a:rPr lang="en-US" dirty="0" err="1">
                <a:latin typeface="Kruti Dev 011" pitchFamily="2" charset="0"/>
              </a:rPr>
              <a:t>çR;sd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O;fDr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DokjaVhu</a:t>
            </a:r>
            <a:r>
              <a:rPr lang="en-US" dirty="0">
                <a:solidFill>
                  <a:srgbClr val="C00000"/>
                </a:solidFill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mldk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igyk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ijh</a:t>
            </a:r>
            <a:r>
              <a:rPr lang="en-US" dirty="0">
                <a:latin typeface="Kruti Dev 011" pitchFamily="2" charset="0"/>
              </a:rPr>
              <a:t>{</a:t>
            </a:r>
            <a:r>
              <a:rPr lang="en-US" dirty="0" err="1">
                <a:latin typeface="Kruti Dev 011" pitchFamily="2" charset="0"/>
              </a:rPr>
              <a:t>k.k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DokjaVhu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tkus</a:t>
            </a:r>
            <a:r>
              <a:rPr lang="en-US" dirty="0">
                <a:latin typeface="Kruti Dev 011" pitchFamily="2" charset="0"/>
              </a:rPr>
              <a:t> ls </a:t>
            </a:r>
            <a:r>
              <a:rPr lang="en-US" dirty="0" err="1">
                <a:latin typeface="Kruti Dev 011" pitchFamily="2" charset="0"/>
              </a:rPr>
              <a:t>igys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rFkk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nwljk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ijh</a:t>
            </a:r>
            <a:r>
              <a:rPr lang="en-US" dirty="0">
                <a:latin typeface="Kruti Dev 011" pitchFamily="2" charset="0"/>
              </a:rPr>
              <a:t>{</a:t>
            </a:r>
            <a:r>
              <a:rPr lang="en-US" dirty="0" err="1">
                <a:latin typeface="Kruti Dev 011" pitchFamily="2" charset="0"/>
              </a:rPr>
              <a:t>k.k</a:t>
            </a:r>
            <a:r>
              <a:rPr lang="en-US" dirty="0">
                <a:latin typeface="Kruti Dev 011" pitchFamily="2" charset="0"/>
              </a:rPr>
              <a:t> 14 </a:t>
            </a:r>
            <a:r>
              <a:rPr lang="en-US" dirty="0" err="1">
                <a:latin typeface="Kruti Dev 011" pitchFamily="2" charset="0"/>
              </a:rPr>
              <a:t>fnu</a:t>
            </a:r>
            <a:r>
              <a:rPr lang="en-US" dirty="0">
                <a:latin typeface="Kruti Dev 011" pitchFamily="2" charset="0"/>
              </a:rPr>
              <a:t> dk </a:t>
            </a:r>
            <a:r>
              <a:rPr lang="en-US" dirty="0" err="1">
                <a:latin typeface="Kruti Dev 011" pitchFamily="2" charset="0"/>
              </a:rPr>
              <a:t>DokjaVhu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iw.kZ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gksus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ls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igys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fd;k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tkrk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gSA</a:t>
            </a:r>
            <a:endParaRPr lang="en-US" dirty="0">
              <a:latin typeface="Kruti Dev 011" pitchFamily="2" charset="0"/>
            </a:endParaRPr>
          </a:p>
          <a:p>
            <a:pPr algn="just"/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88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458200" cy="2133599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43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DokjaVhu</a:t>
            </a:r>
            <a:r>
              <a:rPr lang="en-US" sz="43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3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D;ksa</a:t>
            </a:r>
            <a:r>
              <a:rPr lang="en-US" sz="43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3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vko';d</a:t>
            </a:r>
            <a:r>
              <a:rPr lang="en-US" sz="43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3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gS</a:t>
            </a:r>
            <a:r>
              <a:rPr lang="en-US" sz="43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\</a:t>
            </a:r>
          </a:p>
          <a:p>
            <a:pPr algn="ctr">
              <a:buNone/>
            </a:pPr>
            <a:endParaRPr lang="en-US" sz="4000" b="1" dirty="0">
              <a:solidFill>
                <a:srgbClr val="FF0000"/>
              </a:solidFill>
              <a:latin typeface="Kruti Dev 011" pitchFamily="2" charset="0"/>
            </a:endParaRPr>
          </a:p>
          <a:p>
            <a:pPr marL="509588" lvl="1" indent="-449263">
              <a:buFont typeface="Arial" pitchFamily="34" charset="0"/>
              <a:buChar char="•"/>
            </a:pPr>
            <a:r>
              <a:rPr lang="en-US" sz="4000" dirty="0" err="1">
                <a:latin typeface="Kruti Dev 011" pitchFamily="2" charset="0"/>
              </a:rPr>
              <a:t>buD;wcs'ku</a:t>
            </a:r>
            <a:r>
              <a:rPr lang="en-US" sz="4000" dirty="0">
                <a:latin typeface="Kruti Dev 011" pitchFamily="2" charset="0"/>
              </a:rPr>
              <a:t> </a:t>
            </a:r>
            <a:r>
              <a:rPr lang="en-US" sz="4000" dirty="0" err="1">
                <a:latin typeface="Kruti Dev 011" pitchFamily="2" charset="0"/>
              </a:rPr>
              <a:t>ihfj;M</a:t>
            </a:r>
            <a:r>
              <a:rPr lang="en-US" sz="4000" dirty="0">
                <a:latin typeface="Kruti Dev 011" pitchFamily="2" charset="0"/>
              </a:rPr>
              <a:t> dh </a:t>
            </a:r>
            <a:r>
              <a:rPr lang="en-US" sz="4000" dirty="0" err="1">
                <a:latin typeface="Kruti Dev 011" pitchFamily="2" charset="0"/>
              </a:rPr>
              <a:t>vo</a:t>
            </a:r>
            <a:r>
              <a:rPr lang="en-US" sz="4000" dirty="0">
                <a:latin typeface="Kruti Dev 011" pitchFamily="2" charset="0"/>
              </a:rPr>
              <a:t>/</a:t>
            </a:r>
            <a:r>
              <a:rPr lang="en-US" sz="4000" dirty="0" err="1">
                <a:latin typeface="Kruti Dev 011" pitchFamily="2" charset="0"/>
              </a:rPr>
              <a:t>kkj.kk</a:t>
            </a:r>
            <a:r>
              <a:rPr lang="en-US" sz="4000" dirty="0">
                <a:latin typeface="Kruti Dev 011" pitchFamily="2" charset="0"/>
              </a:rPr>
              <a:t> </a:t>
            </a:r>
            <a:r>
              <a:rPr lang="en-US" sz="4000" dirty="0" err="1">
                <a:latin typeface="Kruti Dev 011" pitchFamily="2" charset="0"/>
              </a:rPr>
              <a:t>dk</a:t>
            </a:r>
            <a:r>
              <a:rPr lang="en-US" sz="4000" dirty="0">
                <a:latin typeface="Kruti Dev 011" pitchFamily="2" charset="0"/>
              </a:rPr>
              <a:t> </a:t>
            </a:r>
            <a:r>
              <a:rPr lang="en-US" sz="4000" dirty="0" err="1">
                <a:latin typeface="Kruti Dev 011" pitchFamily="2" charset="0"/>
              </a:rPr>
              <a:t>o.kZuA</a:t>
            </a:r>
            <a:endParaRPr lang="en-US" sz="4000" dirty="0">
              <a:latin typeface="Kruti Dev 011" pitchFamily="2" charset="0"/>
            </a:endParaRPr>
          </a:p>
          <a:p>
            <a:pPr algn="just"/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7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</p:spPr>
        <p:txBody>
          <a:bodyPr>
            <a:noAutofit/>
          </a:bodyPr>
          <a:lstStyle/>
          <a:p>
            <a:pPr algn="just"/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LokLF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dfeZ;ksa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laØe.k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laidZ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/;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ku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j[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krs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gq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,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mUgsa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fuEufyf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[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kr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nks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Jsf.k;ksa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j[kk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x;k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gS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8534400" cy="411480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en-US" sz="4300" u="sng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gkbZ</a:t>
            </a:r>
            <a:r>
              <a:rPr lang="en-US" sz="4300" u="sng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300" u="sng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fjLd</a:t>
            </a:r>
            <a:r>
              <a:rPr lang="en-US" sz="4300" u="sng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LokLF;dehZ</a:t>
            </a:r>
            <a:r>
              <a:rPr lang="en-US" sz="36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3200" dirty="0">
                <a:latin typeface="Kruti Dev 011" pitchFamily="2" charset="0"/>
              </a:rPr>
              <a:t>dksfoM&amp;19 ds </a:t>
            </a:r>
            <a:r>
              <a:rPr lang="en-US" sz="3200" dirty="0" err="1">
                <a:latin typeface="Kruti Dev 011" pitchFamily="2" charset="0"/>
              </a:rPr>
              <a:t>vkbZlh;w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dk;Zjr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lHkh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LokLF</a:t>
            </a:r>
            <a:r>
              <a:rPr lang="en-US" sz="3200" dirty="0">
                <a:latin typeface="Kruti Dev 011" pitchFamily="2" charset="0"/>
              </a:rPr>
              <a:t>; </a:t>
            </a:r>
            <a:r>
              <a:rPr lang="en-US" sz="3200" dirty="0" err="1">
                <a:latin typeface="Kruti Dev 011" pitchFamily="2" charset="0"/>
              </a:rPr>
              <a:t>dehZA</a:t>
            </a:r>
            <a:endParaRPr lang="en-US" sz="3200" dirty="0">
              <a:latin typeface="Kruti Dev 011" pitchFamily="2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lHkh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LokLF</a:t>
            </a:r>
            <a:r>
              <a:rPr lang="en-US" sz="3200" dirty="0">
                <a:latin typeface="Kruti Dev 011" pitchFamily="2" charset="0"/>
              </a:rPr>
              <a:t>; </a:t>
            </a:r>
            <a:r>
              <a:rPr lang="en-US" sz="3200" dirty="0" err="1">
                <a:latin typeface="Kruti Dev 011" pitchFamily="2" charset="0"/>
              </a:rPr>
              <a:t>dehZ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tks</a:t>
            </a:r>
            <a:r>
              <a:rPr lang="en-US" sz="3200" dirty="0">
                <a:latin typeface="Kruti Dev 011" pitchFamily="2" charset="0"/>
              </a:rPr>
              <a:t> ,;</a:t>
            </a:r>
            <a:r>
              <a:rPr lang="en-US" sz="3200" dirty="0" err="1">
                <a:latin typeface="Kruti Dev 011" pitchFamily="2" charset="0"/>
              </a:rPr>
              <a:t>jkslksy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mRikfnr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fØ;kvksa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Hkkx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ys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jgs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gksaA</a:t>
            </a:r>
            <a:endParaRPr lang="en-US" sz="3200" dirty="0">
              <a:latin typeface="Kruti Dev 011" pitchFamily="2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tSls</a:t>
            </a:r>
            <a:r>
              <a:rPr lang="en-US" sz="3200" dirty="0">
                <a:latin typeface="Kruti Dev 011" pitchFamily="2" charset="0"/>
              </a:rPr>
              <a:t>&amp; </a:t>
            </a:r>
            <a:r>
              <a:rPr lang="en-US" sz="3200" dirty="0" err="1">
                <a:latin typeface="Kruti Dev 011" pitchFamily="2" charset="0"/>
              </a:rPr>
              <a:t>lkal</a:t>
            </a:r>
            <a:r>
              <a:rPr lang="en-US" sz="3200" dirty="0">
                <a:latin typeface="Kruti Dev 011" pitchFamily="2" charset="0"/>
              </a:rPr>
              <a:t> dh </a:t>
            </a:r>
            <a:r>
              <a:rPr lang="en-US" sz="3200" dirty="0" err="1">
                <a:latin typeface="Kruti Dev 011" pitchFamily="2" charset="0"/>
              </a:rPr>
              <a:t>uyh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buVîwcs'ku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djukA</a:t>
            </a:r>
            <a:endParaRPr lang="en-US" sz="3200" dirty="0">
              <a:latin typeface="Kruti Dev 011" pitchFamily="2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lhŒihŒvkjŒ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nsukA</a:t>
            </a:r>
            <a:endParaRPr lang="en-US" sz="3200" dirty="0">
              <a:latin typeface="Kruti Dev 011" pitchFamily="2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u‚u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buoSflo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osaVhys'ku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djukA</a:t>
            </a:r>
            <a:endParaRPr lang="en-US" sz="3200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36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5562600"/>
          </a:xfrm>
        </p:spPr>
        <p:txBody>
          <a:bodyPr>
            <a:noAutofit/>
          </a:bodyPr>
          <a:lstStyle/>
          <a:p>
            <a:pPr lvl="1" algn="just">
              <a:buFont typeface="Arial" pitchFamily="34" charset="0"/>
              <a:buChar char="•"/>
            </a:pPr>
            <a:r>
              <a:rPr lang="en-US" sz="3200" dirty="0">
                <a:latin typeface="Kruti Dev 011" pitchFamily="2" charset="0"/>
              </a:rPr>
              <a:t>[</a:t>
            </a:r>
            <a:r>
              <a:rPr lang="en-US" sz="3200" dirty="0" err="1">
                <a:latin typeface="Kruti Dev 011" pitchFamily="2" charset="0"/>
              </a:rPr>
              <a:t>kqys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gq</a:t>
            </a:r>
            <a:r>
              <a:rPr lang="en-US" sz="3200" dirty="0">
                <a:latin typeface="Kruti Dev 011" pitchFamily="2" charset="0"/>
              </a:rPr>
              <a:t>, </a:t>
            </a:r>
            <a:r>
              <a:rPr lang="en-US" sz="3200" dirty="0" err="1">
                <a:latin typeface="Kruti Dev 011" pitchFamily="2" charset="0"/>
              </a:rPr>
              <a:t>eqag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vFkok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VªSD;ksLVkseh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>
                <a:latin typeface="Kruti Dev 011" pitchFamily="2" charset="0"/>
              </a:rPr>
              <a:t>dh </a:t>
            </a:r>
            <a:r>
              <a:rPr lang="en-US" sz="3200" dirty="0" err="1">
                <a:latin typeface="Kruti Dev 011" pitchFamily="2" charset="0"/>
              </a:rPr>
              <a:t>lD’kfuax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djukA</a:t>
            </a:r>
            <a:endParaRPr lang="en-US" sz="3200" dirty="0">
              <a:latin typeface="Kruti Dev 011" pitchFamily="2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 smtClean="0">
                <a:latin typeface="Kruti Dev 011" pitchFamily="2" charset="0"/>
              </a:rPr>
              <a:t>czkUdksLdksih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vFkok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VSªD;ksLVkseh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djukA</a:t>
            </a:r>
            <a:endParaRPr lang="en-US" sz="3200" dirty="0">
              <a:latin typeface="Kruti Dev 011" pitchFamily="2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ukd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vFkok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xys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vFkok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cyxe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vkfn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ysuk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gksA</a:t>
            </a:r>
            <a:endParaRPr lang="en-US" sz="3200" dirty="0">
              <a:latin typeface="Kruti Dev 011" pitchFamily="2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dksbZ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Hkh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O;fä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tks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laØfer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O;fä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laidZ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15 </a:t>
            </a:r>
            <a:r>
              <a:rPr lang="en-US" sz="3200" dirty="0" err="1">
                <a:latin typeface="Kruti Dev 011" pitchFamily="2" charset="0"/>
              </a:rPr>
              <a:t>feuV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</a:t>
            </a:r>
            <a:r>
              <a:rPr lang="en-US" sz="3200" dirty="0">
                <a:latin typeface="Kruti Dev 011" pitchFamily="2" charset="0"/>
              </a:rPr>
              <a:t>/</a:t>
            </a:r>
            <a:r>
              <a:rPr lang="en-US" sz="3200" dirty="0" err="1">
                <a:latin typeface="Kruti Dev 011" pitchFamily="2" charset="0"/>
              </a:rPr>
              <a:t>kd</a:t>
            </a:r>
            <a:r>
              <a:rPr lang="en-US" sz="3200" dirty="0">
                <a:latin typeface="Kruti Dev 011" pitchFamily="2" charset="0"/>
              </a:rPr>
              <a:t> 2 </a:t>
            </a:r>
            <a:r>
              <a:rPr lang="en-US" sz="3200" dirty="0" err="1">
                <a:latin typeface="Kruti Dev 011" pitchFamily="2" charset="0"/>
              </a:rPr>
              <a:t>ehVj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</a:t>
            </a:r>
            <a:r>
              <a:rPr lang="en-US" sz="3200" dirty="0">
                <a:latin typeface="Kruti Dev 011" pitchFamily="2" charset="0"/>
              </a:rPr>
              <a:t> de dh </a:t>
            </a:r>
            <a:r>
              <a:rPr lang="en-US" sz="3200" dirty="0" err="1">
                <a:latin typeface="Kruti Dev 011" pitchFamily="2" charset="0"/>
              </a:rPr>
              <a:t>nwjh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ij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jgk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gksA</a:t>
            </a:r>
            <a:r>
              <a:rPr lang="en-US" sz="3200" dirty="0">
                <a:latin typeface="Kruti Dev 011" pitchFamily="2" charset="0"/>
              </a:rPr>
              <a:t> 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dksbZ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Hkh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O;fä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tks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fcuk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O;fäxr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lqj</a:t>
            </a:r>
            <a:r>
              <a:rPr lang="en-US" sz="3200" dirty="0">
                <a:latin typeface="Kruti Dev 011" pitchFamily="2" charset="0"/>
              </a:rPr>
              <a:t>{</a:t>
            </a:r>
            <a:r>
              <a:rPr lang="en-US" sz="3200" dirty="0" err="1">
                <a:latin typeface="Kruti Dev 011" pitchFamily="2" charset="0"/>
              </a:rPr>
              <a:t>kk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midj.k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laØfer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O;fä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futh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laidZ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vk;k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gksA</a:t>
            </a:r>
            <a:endParaRPr lang="en-US" sz="3200" dirty="0">
              <a:latin typeface="Kruti Dev 011" pitchFamily="2" charset="0"/>
            </a:endParaRP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5181600" cy="1143000"/>
          </a:xfrm>
        </p:spPr>
        <p:txBody>
          <a:bodyPr>
            <a:norm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gkbZ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fjLd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LokLF;dehZ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3810000"/>
          </a:xfrm>
        </p:spPr>
        <p:txBody>
          <a:bodyPr/>
          <a:lstStyle/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y‚UMªh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deZpkjhA</a:t>
            </a:r>
            <a:endParaRPr lang="en-US" sz="3200" dirty="0">
              <a:latin typeface="Kruti Dev 011" pitchFamily="2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osLV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çca</a:t>
            </a:r>
            <a:r>
              <a:rPr lang="en-US" sz="3200" dirty="0">
                <a:latin typeface="Kruti Dev 011" pitchFamily="2" charset="0"/>
              </a:rPr>
              <a:t>/</a:t>
            </a:r>
            <a:r>
              <a:rPr lang="en-US" sz="3200" dirty="0" err="1">
                <a:latin typeface="Kruti Dev 011" pitchFamily="2" charset="0"/>
              </a:rPr>
              <a:t>ku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deZpkjh</a:t>
            </a:r>
            <a:r>
              <a:rPr lang="en-US" sz="3200" dirty="0">
                <a:latin typeface="Kruti Dev 011" pitchFamily="2" charset="0"/>
              </a:rPr>
              <a:t> ¼dwM+k </a:t>
            </a:r>
            <a:r>
              <a:rPr lang="en-US" sz="3200" dirty="0" err="1">
                <a:latin typeface="Kruti Dev 011" pitchFamily="2" charset="0"/>
              </a:rPr>
              <a:t>çca</a:t>
            </a:r>
            <a:r>
              <a:rPr lang="en-US" sz="3200" dirty="0">
                <a:latin typeface="Kruti Dev 011" pitchFamily="2" charset="0"/>
              </a:rPr>
              <a:t>/ku½A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lsusVjh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deZpkjhA</a:t>
            </a:r>
            <a:endParaRPr lang="en-US" sz="3200" dirty="0">
              <a:latin typeface="Kruti Dev 011" pitchFamily="2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çR;sd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LokLF</a:t>
            </a:r>
            <a:r>
              <a:rPr lang="en-US" sz="3200" dirty="0">
                <a:latin typeface="Kruti Dev 011" pitchFamily="2" charset="0"/>
              </a:rPr>
              <a:t>; </a:t>
            </a:r>
            <a:r>
              <a:rPr lang="en-US" sz="3200" dirty="0" err="1">
                <a:latin typeface="Kruti Dev 011" pitchFamily="2" charset="0"/>
              </a:rPr>
              <a:t>dehZ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ftlesa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okMZ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dk;Zjr</a:t>
            </a:r>
            <a:r>
              <a:rPr lang="en-US" sz="3200" dirty="0">
                <a:latin typeface="Kruti Dev 011" pitchFamily="2" charset="0"/>
              </a:rPr>
              <a:t> 7 </a:t>
            </a:r>
            <a:r>
              <a:rPr lang="en-US" sz="3200" dirty="0" err="1">
                <a:latin typeface="Kruti Dev 011" pitchFamily="2" charset="0"/>
              </a:rPr>
              <a:t>fnu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dksfoM&amp;19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y{</a:t>
            </a:r>
            <a:r>
              <a:rPr lang="en-US" sz="3200" dirty="0" err="1">
                <a:latin typeface="Kruti Dev 011" pitchFamily="2" charset="0"/>
              </a:rPr>
              <a:t>k.k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fodflr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gks</a:t>
            </a:r>
            <a:r>
              <a:rPr lang="en-US" sz="3200" dirty="0">
                <a:latin typeface="Kruti Dev 011" pitchFamily="2" charset="0"/>
              </a:rPr>
              <a:t> x, </a:t>
            </a:r>
            <a:r>
              <a:rPr lang="en-US" sz="3200" dirty="0" err="1">
                <a:latin typeface="Kruti Dev 011" pitchFamily="2" charset="0"/>
              </a:rPr>
              <a:t>gksaA</a:t>
            </a:r>
            <a:endParaRPr lang="en-US" sz="3200" dirty="0">
              <a:latin typeface="Kruti Dev 011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dksjksuk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ok;jl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,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oa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çfrjks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{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kerk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848600" cy="4525963"/>
          </a:xfrm>
        </p:spPr>
        <p:txBody>
          <a:bodyPr/>
          <a:lstStyle/>
          <a:p>
            <a:r>
              <a:rPr lang="en-US" dirty="0" err="1">
                <a:latin typeface="Kruti Dev 011" pitchFamily="2" charset="0"/>
              </a:rPr>
              <a:t>çfrfnu</a:t>
            </a:r>
            <a:r>
              <a:rPr lang="en-US" dirty="0">
                <a:latin typeface="Kruti Dev 011" pitchFamily="2" charset="0"/>
              </a:rPr>
              <a:t> 7&amp;8 ?</a:t>
            </a:r>
            <a:r>
              <a:rPr lang="en-US" dirty="0" err="1">
                <a:latin typeface="Kruti Dev 011" pitchFamily="2" charset="0"/>
              </a:rPr>
              <a:t>kaVs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i;kZIr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uhan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ysaA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fu;fer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O;k;ke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</a:t>
            </a:r>
            <a:r>
              <a:rPr lang="en-US" dirty="0">
                <a:latin typeface="Kruti Dev 011" pitchFamily="2" charset="0"/>
              </a:rPr>
              <a:t> ¼de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de 30&amp;40 feuV½</a:t>
            </a:r>
          </a:p>
          <a:p>
            <a:r>
              <a:rPr lang="en-US" dirty="0" err="1">
                <a:latin typeface="Kruti Dev 011" pitchFamily="2" charset="0"/>
              </a:rPr>
              <a:t>ikSf”Vd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Hkkstu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lsou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djus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vknr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cuk,aA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foVkfeu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lh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lsou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çpqj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</a:t>
            </a:r>
            <a:r>
              <a:rPr lang="en-US" dirty="0">
                <a:latin typeface="Kruti Dev 011" pitchFamily="2" charset="0"/>
              </a:rPr>
              <a:t>=k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i;kZIr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</a:t>
            </a:r>
            <a:r>
              <a:rPr lang="en-US" dirty="0">
                <a:latin typeface="Kruti Dev 011" pitchFamily="2" charset="0"/>
              </a:rPr>
              <a:t>=k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ikuh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lsou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ldkjkRed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ekufld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LokLF;A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LoLFk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thou'kSyhA</a:t>
            </a:r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8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1676400"/>
          </a:xfrm>
        </p:spPr>
        <p:txBody>
          <a:bodyPr>
            <a:normAutofit/>
          </a:bodyPr>
          <a:lstStyle/>
          <a:p>
            <a:r>
              <a:rPr lang="en-US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yks</a:t>
            </a: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fjLd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LokLF;dehZ</a:t>
            </a:r>
            <a:endParaRPr lang="en-US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8229600" cy="4221163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Kruti Dev 011" pitchFamily="2" charset="0"/>
              </a:rPr>
              <a:t>,</a:t>
            </a:r>
            <a:r>
              <a:rPr lang="en-US" dirty="0" err="1">
                <a:latin typeface="Kruti Dev 011" pitchFamily="2" charset="0"/>
              </a:rPr>
              <a:t>sls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LokLF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deZpkjh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laØfer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O;fä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15 </a:t>
            </a:r>
            <a:r>
              <a:rPr lang="en-US" dirty="0" err="1">
                <a:latin typeface="Kruti Dev 011" pitchFamily="2" charset="0"/>
              </a:rPr>
              <a:t>feuV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de le; ds </a:t>
            </a:r>
            <a:r>
              <a:rPr lang="en-US" dirty="0" err="1">
                <a:latin typeface="Kruti Dev 011" pitchFamily="2" charset="0"/>
              </a:rPr>
              <a:t>fy</a:t>
            </a:r>
            <a:r>
              <a:rPr lang="en-US" dirty="0">
                <a:latin typeface="Kruti Dev 011" pitchFamily="2" charset="0"/>
              </a:rPr>
              <a:t>, </a:t>
            </a:r>
            <a:r>
              <a:rPr lang="en-US" dirty="0" err="1">
                <a:latin typeface="Kruti Dev 011" pitchFamily="2" charset="0"/>
              </a:rPr>
              <a:t>laidZ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jgsa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mUgksaus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lqj</a:t>
            </a:r>
            <a:r>
              <a:rPr lang="en-US" dirty="0">
                <a:latin typeface="Kruti Dev 011" pitchFamily="2" charset="0"/>
              </a:rPr>
              <a:t>{</a:t>
            </a:r>
            <a:r>
              <a:rPr lang="en-US" dirty="0" err="1">
                <a:latin typeface="Kruti Dev 011" pitchFamily="2" charset="0"/>
              </a:rPr>
              <a:t>kkRed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midj.k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mi;ksx</a:t>
            </a:r>
            <a:r>
              <a:rPr lang="en-US" dirty="0">
                <a:latin typeface="Kruti Dev 011" pitchFamily="2" charset="0"/>
              </a:rPr>
              <a:t> u </a:t>
            </a:r>
            <a:r>
              <a:rPr lang="en-US" dirty="0" err="1">
                <a:latin typeface="Kruti Dev 011" pitchFamily="2" charset="0"/>
              </a:rPr>
              <a:t>fd;k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gksaA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>
                <a:latin typeface="Kruti Dev 011" pitchFamily="2" charset="0"/>
              </a:rPr>
              <a:t>,</a:t>
            </a:r>
            <a:r>
              <a:rPr lang="en-US" dirty="0" err="1">
                <a:latin typeface="Kruti Dev 011" pitchFamily="2" charset="0"/>
              </a:rPr>
              <a:t>Dl&amp;js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VsfDuf'k;uA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 err="1">
                <a:latin typeface="Kruti Dev 011" pitchFamily="2" charset="0"/>
              </a:rPr>
              <a:t>ejhtksa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LFkkukUrj.k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okys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LokLFkdehZA</a:t>
            </a:r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10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yks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fjLd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LokLF;dehZ</a:t>
            </a:r>
            <a:r>
              <a:rPr lang="en-US" sz="4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endParaRPr lang="en-US" sz="40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Kruti Dev 011" pitchFamily="2" charset="0"/>
              </a:rPr>
              <a:t>jlksbZ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deZpkjhA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iathdj.k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dkmaVj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LVkQA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flD;ksfjVh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xkMZA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MkVk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aVªh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v‚ijsVjA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lSaiy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LFkkukUrj.k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'</a:t>
            </a:r>
            <a:r>
              <a:rPr lang="en-US" dirty="0" err="1">
                <a:latin typeface="Kruti Dev 011" pitchFamily="2" charset="0"/>
              </a:rPr>
              <a:t>kkfey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dehZA</a:t>
            </a:r>
            <a:endParaRPr lang="en-US" dirty="0">
              <a:latin typeface="Kruti Dev 011" pitchFamily="2" charset="0"/>
            </a:endParaRPr>
          </a:p>
          <a:p>
            <a:r>
              <a:rPr lang="en-US" dirty="0">
                <a:latin typeface="Kruti Dev 011" pitchFamily="2" charset="0"/>
              </a:rPr>
              <a:t>,</a:t>
            </a:r>
            <a:r>
              <a:rPr lang="en-US" dirty="0" err="1">
                <a:latin typeface="Kruti Dev 011" pitchFamily="2" charset="0"/>
              </a:rPr>
              <a:t>sls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LokLF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deZpkjh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vkbZŒlhŒ;wŒ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lsfVax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'</a:t>
            </a:r>
            <a:r>
              <a:rPr lang="en-US" dirty="0" err="1">
                <a:latin typeface="Kruti Dev 011" pitchFamily="2" charset="0"/>
              </a:rPr>
              <a:t>kkfey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ugha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mudh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lqj</a:t>
            </a:r>
            <a:r>
              <a:rPr lang="en-US" dirty="0">
                <a:latin typeface="Kruti Dev 011" pitchFamily="2" charset="0"/>
              </a:rPr>
              <a:t>{</a:t>
            </a:r>
            <a:r>
              <a:rPr lang="en-US" dirty="0" err="1">
                <a:latin typeface="Kruti Dev 011" pitchFamily="2" charset="0"/>
              </a:rPr>
              <a:t>kk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djukA</a:t>
            </a:r>
            <a:endParaRPr lang="en-US" dirty="0">
              <a:latin typeface="Kruti Dev 011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81000"/>
            <a:ext cx="8686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algn="ctr"/>
            <a:r>
              <a:rPr lang="en-US" sz="4000" u="sng" dirty="0">
                <a:solidFill>
                  <a:srgbClr val="FF0000"/>
                </a:solidFill>
                <a:latin typeface="Kruti Dev 011" pitchFamily="2" charset="0"/>
              </a:rPr>
              <a:t>,</a:t>
            </a:r>
            <a:r>
              <a:rPr lang="en-US" sz="4000" u="sng" dirty="0" err="1">
                <a:solidFill>
                  <a:srgbClr val="FF0000"/>
                </a:solidFill>
                <a:latin typeface="Kruti Dev 011" pitchFamily="2" charset="0"/>
              </a:rPr>
              <a:t>fDVo</a:t>
            </a:r>
            <a:r>
              <a:rPr lang="en-US" sz="4000" u="sng" dirty="0">
                <a:solidFill>
                  <a:srgbClr val="FF0000"/>
                </a:solidFill>
                <a:latin typeface="Kruti Dev 011" pitchFamily="2" charset="0"/>
              </a:rPr>
              <a:t> ,</a:t>
            </a:r>
            <a:r>
              <a:rPr lang="en-US" sz="4000" u="sng" dirty="0" err="1">
                <a:solidFill>
                  <a:srgbClr val="FF0000"/>
                </a:solidFill>
                <a:latin typeface="Kruti Dev 011" pitchFamily="2" charset="0"/>
              </a:rPr>
              <a:t>oa</a:t>
            </a:r>
            <a:r>
              <a:rPr lang="en-US" sz="4000" u="sng" dirty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Kruti Dev 011" pitchFamily="2" charset="0"/>
              </a:rPr>
              <a:t>iSflo</a:t>
            </a:r>
            <a:r>
              <a:rPr lang="en-US" sz="4000" u="sng" dirty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latin typeface="Kruti Dev 011" pitchFamily="2" charset="0"/>
              </a:rPr>
              <a:t>DokajVhu</a:t>
            </a:r>
            <a:endParaRPr lang="en-US" sz="4000" u="sng" dirty="0">
              <a:solidFill>
                <a:srgbClr val="FF0000"/>
              </a:solidFill>
              <a:latin typeface="Kruti Dev 011" pitchFamily="2" charset="0"/>
            </a:endParaRPr>
          </a:p>
          <a:p>
            <a:pPr marL="463550" algn="just"/>
            <a:endParaRPr lang="en-US" sz="3200" dirty="0">
              <a:solidFill>
                <a:srgbClr val="C00000"/>
              </a:solidFill>
              <a:latin typeface="Kruti Dev 011" pitchFamily="2" charset="0"/>
            </a:endParaRPr>
          </a:p>
          <a:p>
            <a:pPr marL="463550" lvl="1"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Kruti Dev 011" pitchFamily="2" charset="0"/>
              </a:rPr>
              <a:t> </a:t>
            </a:r>
            <a:r>
              <a:rPr lang="en-US" sz="3200" u="sng" dirty="0">
                <a:solidFill>
                  <a:srgbClr val="2B0BB5"/>
                </a:solidFill>
                <a:latin typeface="Kruti Dev 011" pitchFamily="2" charset="0"/>
              </a:rPr>
              <a:t>,</a:t>
            </a:r>
            <a:r>
              <a:rPr lang="en-US" sz="3200" u="sng" dirty="0" err="1">
                <a:solidFill>
                  <a:srgbClr val="2B0BB5"/>
                </a:solidFill>
                <a:latin typeface="Kruti Dev 011" pitchFamily="2" charset="0"/>
              </a:rPr>
              <a:t>fDVo</a:t>
            </a:r>
            <a:r>
              <a:rPr lang="en-US" sz="3200" u="sng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200" u="sng" dirty="0" err="1">
                <a:solidFill>
                  <a:srgbClr val="2B0BB5"/>
                </a:solidFill>
                <a:latin typeface="Kruti Dev 011" pitchFamily="2" charset="0"/>
              </a:rPr>
              <a:t>DokjaVhu</a:t>
            </a:r>
            <a:r>
              <a:rPr lang="en-US" sz="3200" dirty="0">
                <a:solidFill>
                  <a:srgbClr val="2B0BB5"/>
                </a:solidFill>
                <a:latin typeface="Kruti Dev 011" pitchFamily="2" charset="0"/>
              </a:rPr>
              <a:t>%&amp; </a:t>
            </a:r>
            <a:r>
              <a:rPr lang="en-US" sz="3200" dirty="0" err="1">
                <a:latin typeface="Kruti Dev 011" pitchFamily="2" charset="0"/>
              </a:rPr>
              <a:t>lHkh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LokLF;dehZ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tc</a:t>
            </a:r>
            <a:r>
              <a:rPr lang="en-US" sz="3200" dirty="0">
                <a:latin typeface="Kruti Dev 011" pitchFamily="2" charset="0"/>
              </a:rPr>
              <a:t> rd </a:t>
            </a:r>
            <a:r>
              <a:rPr lang="en-US" sz="3200" dirty="0" err="1">
                <a:latin typeface="Kruti Dev 011" pitchFamily="2" charset="0"/>
              </a:rPr>
              <a:t>os</a:t>
            </a:r>
            <a:r>
              <a:rPr lang="en-US" sz="3200" dirty="0">
                <a:latin typeface="Kruti Dev 011" pitchFamily="2" charset="0"/>
              </a:rPr>
              <a:t> dksfoM&amp;19 </a:t>
            </a:r>
            <a:r>
              <a:rPr lang="en-US" sz="3200" dirty="0" err="1">
                <a:latin typeface="Kruti Dev 011" pitchFamily="2" charset="0"/>
              </a:rPr>
              <a:t>okMZ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MîwVh</a:t>
            </a:r>
            <a:r>
              <a:rPr lang="en-US" sz="3200" dirty="0">
                <a:latin typeface="Kruti Dev 011" pitchFamily="2" charset="0"/>
              </a:rPr>
              <a:t> 7 </a:t>
            </a:r>
            <a:r>
              <a:rPr lang="en-US" sz="3200" dirty="0" err="1">
                <a:latin typeface="Kruti Dev 011" pitchFamily="2" charset="0"/>
              </a:rPr>
              <a:t>fnuksa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fy</a:t>
            </a:r>
            <a:r>
              <a:rPr lang="en-US" sz="3200" dirty="0">
                <a:latin typeface="Kruti Dev 011" pitchFamily="2" charset="0"/>
              </a:rPr>
              <a:t>, </a:t>
            </a:r>
            <a:r>
              <a:rPr lang="en-US" sz="3200" dirty="0" err="1">
                <a:latin typeface="Kruti Dev 011" pitchFamily="2" charset="0"/>
              </a:rPr>
              <a:t>dk;Zjr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mUgsa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vko';d</a:t>
            </a:r>
            <a:r>
              <a:rPr lang="en-US" sz="3200" dirty="0">
                <a:latin typeface="Kruti Dev 011" pitchFamily="2" charset="0"/>
              </a:rPr>
              <a:t> :</a:t>
            </a:r>
            <a:r>
              <a:rPr lang="en-US" sz="3200" dirty="0" err="1">
                <a:latin typeface="Kruti Dev 011" pitchFamily="2" charset="0"/>
              </a:rPr>
              <a:t>i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</a:t>
            </a:r>
            <a:r>
              <a:rPr lang="en-US" sz="3200" dirty="0">
                <a:latin typeface="Kruti Dev 011" pitchFamily="2" charset="0"/>
              </a:rPr>
              <a:t> 7 </a:t>
            </a:r>
            <a:r>
              <a:rPr lang="en-US" sz="3200" dirty="0" err="1">
                <a:latin typeface="Kruti Dev 011" pitchFamily="2" charset="0"/>
              </a:rPr>
              <a:t>fnuksa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fy</a:t>
            </a:r>
            <a:r>
              <a:rPr lang="en-US" sz="3200" dirty="0">
                <a:latin typeface="Kruti Dev 011" pitchFamily="2" charset="0"/>
              </a:rPr>
              <a:t>, </a:t>
            </a:r>
            <a:r>
              <a:rPr lang="en-US" sz="3200" dirty="0" err="1" smtClean="0">
                <a:latin typeface="Kruti Dev 011" pitchFamily="2" charset="0"/>
              </a:rPr>
              <a:t>bu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gkml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DokjaVhu</a:t>
            </a:r>
            <a:r>
              <a:rPr lang="en-US" sz="3200" dirty="0">
                <a:latin typeface="Kruti Dev 011" pitchFamily="2" charset="0"/>
              </a:rPr>
              <a:t> ¼vLirky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}</a:t>
            </a:r>
            <a:r>
              <a:rPr lang="en-US" sz="3200" dirty="0" err="1">
                <a:latin typeface="Kruti Dev 011" pitchFamily="2" charset="0"/>
              </a:rPr>
              <a:t>kjk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funsZf'kr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DokjaVhu</a:t>
            </a:r>
            <a:r>
              <a:rPr lang="en-US" sz="3200" dirty="0">
                <a:latin typeface="Kruti Dev 011" pitchFamily="2" charset="0"/>
              </a:rPr>
              <a:t> {</a:t>
            </a:r>
            <a:r>
              <a:rPr lang="en-US" sz="3200" dirty="0" err="1">
                <a:latin typeface="Kruti Dev 011" pitchFamily="2" charset="0"/>
              </a:rPr>
              <a:t>ks</a:t>
            </a:r>
            <a:r>
              <a:rPr lang="en-US" sz="3200" dirty="0">
                <a:latin typeface="Kruti Dev 011" pitchFamily="2" charset="0"/>
              </a:rPr>
              <a:t>=½ </a:t>
            </a:r>
            <a:r>
              <a:rPr lang="en-US" sz="3200" dirty="0" err="1">
                <a:latin typeface="Kruti Dev 011" pitchFamily="2" charset="0"/>
              </a:rPr>
              <a:t>gksuk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pkfg,A</a:t>
            </a:r>
            <a:endParaRPr lang="en-US" sz="3200" dirty="0">
              <a:latin typeface="Kruti Dev 011" pitchFamily="2" charset="0"/>
            </a:endParaRPr>
          </a:p>
          <a:p>
            <a:pPr marL="463550" lvl="2" algn="just">
              <a:buFont typeface="Arial" pitchFamily="34" charset="0"/>
              <a:buChar char="•"/>
            </a:pPr>
            <a:endParaRPr lang="en-US" sz="3200" dirty="0">
              <a:solidFill>
                <a:srgbClr val="C00000"/>
              </a:solidFill>
              <a:latin typeface="Kruti Dev 011" pitchFamily="2" charset="0"/>
            </a:endParaRPr>
          </a:p>
          <a:p>
            <a:pPr marL="463550" lvl="2" algn="just">
              <a:buClr>
                <a:srgbClr val="FF0000"/>
              </a:buClr>
              <a:buFont typeface="Arial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  <a:latin typeface="Kruti Dev 011" pitchFamily="2" charset="0"/>
              </a:rPr>
              <a:t> </a:t>
            </a:r>
            <a:r>
              <a:rPr lang="en-US" sz="3200" u="sng" dirty="0" err="1">
                <a:solidFill>
                  <a:srgbClr val="2B0BB5"/>
                </a:solidFill>
                <a:latin typeface="Kruti Dev 011" pitchFamily="2" charset="0"/>
              </a:rPr>
              <a:t>iSflo</a:t>
            </a:r>
            <a:r>
              <a:rPr lang="en-US" sz="3200" u="sng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3200" u="sng" dirty="0" err="1">
                <a:solidFill>
                  <a:srgbClr val="2B0BB5"/>
                </a:solidFill>
                <a:latin typeface="Kruti Dev 011" pitchFamily="2" charset="0"/>
              </a:rPr>
              <a:t>DokjaVhu</a:t>
            </a:r>
            <a:r>
              <a:rPr lang="en-US" sz="3200" dirty="0">
                <a:solidFill>
                  <a:srgbClr val="2B0BB5"/>
                </a:solidFill>
                <a:latin typeface="Kruti Dev 011" pitchFamily="2" charset="0"/>
              </a:rPr>
              <a:t>%&amp;</a:t>
            </a:r>
            <a:r>
              <a:rPr lang="en-US" sz="3200" dirty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lHkh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LokLF;dfeZ;ksa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dksfoM&amp;19 </a:t>
            </a:r>
            <a:r>
              <a:rPr lang="en-US" sz="3200" dirty="0" err="1">
                <a:latin typeface="Kruti Dev 011" pitchFamily="2" charset="0"/>
              </a:rPr>
              <a:t>okMZ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7 </a:t>
            </a:r>
            <a:r>
              <a:rPr lang="en-US" sz="3200" dirty="0" err="1">
                <a:latin typeface="Kruti Dev 011" pitchFamily="2" charset="0"/>
              </a:rPr>
              <a:t>fnu</a:t>
            </a:r>
            <a:r>
              <a:rPr lang="en-US" sz="3200" dirty="0">
                <a:latin typeface="Kruti Dev 011" pitchFamily="2" charset="0"/>
              </a:rPr>
              <a:t> dh </a:t>
            </a:r>
            <a:r>
              <a:rPr lang="en-US" sz="3200" dirty="0" err="1">
                <a:latin typeface="Kruti Dev 011" pitchFamily="2" charset="0"/>
              </a:rPr>
              <a:t>MîwVh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iwjh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djus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mijkar</a:t>
            </a:r>
            <a:r>
              <a:rPr lang="en-US" sz="3200" dirty="0">
                <a:latin typeface="Kruti Dev 011" pitchFamily="2" charset="0"/>
              </a:rPr>
              <a:t> 14 </a:t>
            </a:r>
            <a:r>
              <a:rPr lang="en-US" sz="3200" dirty="0" err="1">
                <a:latin typeface="Kruti Dev 011" pitchFamily="2" charset="0"/>
              </a:rPr>
              <a:t>fnuksa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fy</a:t>
            </a:r>
            <a:r>
              <a:rPr lang="en-US" sz="3200" dirty="0">
                <a:latin typeface="Kruti Dev 011" pitchFamily="2" charset="0"/>
              </a:rPr>
              <a:t>, </a:t>
            </a:r>
            <a:r>
              <a:rPr lang="en-US" sz="3200" dirty="0" err="1" smtClean="0">
                <a:latin typeface="Kruti Dev 011" pitchFamily="2" charset="0"/>
              </a:rPr>
              <a:t>vU</a:t>
            </a:r>
            <a:r>
              <a:rPr lang="en-US" sz="3200" dirty="0" smtClean="0">
                <a:latin typeface="Kruti Dev 011" pitchFamily="2" charset="0"/>
              </a:rPr>
              <a:t>; </a:t>
            </a:r>
            <a:r>
              <a:rPr lang="en-US" sz="3200" dirty="0" err="1" smtClean="0">
                <a:latin typeface="Kruti Dev 011" pitchFamily="2" charset="0"/>
              </a:rPr>
              <a:t>fdlh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LFkku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ij</a:t>
            </a:r>
            <a:r>
              <a:rPr lang="en-US" sz="3200" dirty="0" smtClean="0">
                <a:latin typeface="Kruti Dev 011" pitchFamily="2" charset="0"/>
              </a:rPr>
              <a:t> ¼gkse DokjaVhu½ </a:t>
            </a:r>
            <a:r>
              <a:rPr lang="en-US" sz="3200" dirty="0" err="1" smtClean="0">
                <a:latin typeface="Kruti Dev 011" pitchFamily="2" charset="0"/>
              </a:rPr>
              <a:t>gksuk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pkfg,A</a:t>
            </a:r>
            <a:endParaRPr lang="en-US" sz="3200" dirty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bu&amp;gkml</a:t>
            </a: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DokjaVhu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fn'kkfunsZ'k</a:t>
            </a:r>
            <a:endParaRPr lang="en-US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err="1">
                <a:latin typeface="Kruti Dev 011" pitchFamily="2" charset="0"/>
              </a:rPr>
              <a:t>lHkh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LokLF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dfeZ;ksa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gkml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DokjaVhu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nkSjku</a:t>
            </a:r>
            <a:r>
              <a:rPr lang="en-US" dirty="0">
                <a:latin typeface="Kruti Dev 011" pitchFamily="2" charset="0"/>
              </a:rPr>
              <a:t> flaxy :e </a:t>
            </a:r>
            <a:r>
              <a:rPr lang="en-US" dirty="0" smtClean="0">
                <a:latin typeface="Kruti Dev 011" pitchFamily="2" charset="0"/>
              </a:rPr>
              <a:t>dh </a:t>
            </a:r>
            <a:r>
              <a:rPr lang="en-US" dirty="0" err="1">
                <a:latin typeface="Kruti Dev 011" pitchFamily="2" charset="0"/>
              </a:rPr>
              <a:t>lqfo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kk,a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çnku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tk,axhA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 err="1">
                <a:latin typeface="Kruti Dev 011" pitchFamily="2" charset="0"/>
              </a:rPr>
              <a:t>leL;k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fLFkfr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vFkok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lhfer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lqfo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kk,a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gksus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fLFkfr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LokLF;dfeZ;ksa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dks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ejhtksa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lkFk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çR</a:t>
            </a:r>
            <a:r>
              <a:rPr lang="en-US" dirty="0">
                <a:latin typeface="Kruti Dev 011" pitchFamily="2" charset="0"/>
              </a:rPr>
              <a:t>;{k </a:t>
            </a:r>
            <a:r>
              <a:rPr lang="en-US" dirty="0" err="1">
                <a:latin typeface="Kruti Dev 011" pitchFamily="2" charset="0"/>
              </a:rPr>
              <a:t>vçR</a:t>
            </a:r>
            <a:r>
              <a:rPr lang="en-US" dirty="0">
                <a:latin typeface="Kruti Dev 011" pitchFamily="2" charset="0"/>
              </a:rPr>
              <a:t>;{k </a:t>
            </a:r>
            <a:r>
              <a:rPr lang="en-US" dirty="0" err="1">
                <a:latin typeface="Kruti Dev 011" pitchFamily="2" charset="0"/>
              </a:rPr>
              <a:t>laidZ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vk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kkj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lqfo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tk,axhA</a:t>
            </a:r>
            <a:r>
              <a:rPr lang="en-US" dirty="0">
                <a:latin typeface="Kruti Dev 011" pitchFamily="2" charset="0"/>
              </a:rPr>
              <a:t> </a:t>
            </a:r>
          </a:p>
          <a:p>
            <a:pPr algn="just">
              <a:buClr>
                <a:schemeClr val="tx1"/>
              </a:buClr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tSls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  <a:r>
              <a:rPr lang="en-US" dirty="0" err="1">
                <a:latin typeface="Kruti Dev 011" pitchFamily="2" charset="0"/>
              </a:rPr>
              <a:t>çR</a:t>
            </a:r>
            <a:r>
              <a:rPr lang="en-US" dirty="0">
                <a:latin typeface="Kruti Dev 011" pitchFamily="2" charset="0"/>
              </a:rPr>
              <a:t>;{k </a:t>
            </a:r>
            <a:r>
              <a:rPr lang="en-US" dirty="0" err="1">
                <a:latin typeface="Kruti Dev 011" pitchFamily="2" charset="0"/>
              </a:rPr>
              <a:t>laidZ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vk</a:t>
            </a:r>
            <a:r>
              <a:rPr lang="en-US" dirty="0">
                <a:latin typeface="Kruti Dev 011" pitchFamily="2" charset="0"/>
              </a:rPr>
              <a:t>, </a:t>
            </a:r>
            <a:r>
              <a:rPr lang="en-US" dirty="0" err="1">
                <a:latin typeface="Kruti Dev 011" pitchFamily="2" charset="0"/>
              </a:rPr>
              <a:t>yksxksa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flaxy :e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vçR</a:t>
            </a:r>
            <a:r>
              <a:rPr lang="en-US" dirty="0">
                <a:latin typeface="Kruti Dev 011" pitchFamily="2" charset="0"/>
              </a:rPr>
              <a:t>;{k </a:t>
            </a:r>
            <a:r>
              <a:rPr lang="en-US" dirty="0" err="1">
                <a:latin typeface="Kruti Dev 011" pitchFamily="2" charset="0"/>
              </a:rPr>
              <a:t>laidZ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vk</a:t>
            </a:r>
            <a:r>
              <a:rPr lang="en-US" dirty="0">
                <a:latin typeface="Kruti Dev 011" pitchFamily="2" charset="0"/>
              </a:rPr>
              <a:t>, </a:t>
            </a:r>
            <a:r>
              <a:rPr lang="en-US" dirty="0" err="1">
                <a:latin typeface="Kruti Dev 011" pitchFamily="2" charset="0"/>
              </a:rPr>
              <a:t>O;fä;ksa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:e '</a:t>
            </a:r>
            <a:r>
              <a:rPr lang="en-US" dirty="0" err="1">
                <a:latin typeface="Kruti Dev 011" pitchFamily="2" charset="0"/>
              </a:rPr>
              <a:t>ks;j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fd;k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ldrk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>
                <a:latin typeface="Kruti Dev 011" pitchFamily="2" charset="0"/>
              </a:rPr>
              <a:t>'</a:t>
            </a:r>
            <a:r>
              <a:rPr lang="en-US" dirty="0" err="1">
                <a:latin typeface="Kruti Dev 011" pitchFamily="2" charset="0"/>
              </a:rPr>
              <a:t>ks;fjax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vFkok</a:t>
            </a:r>
            <a:r>
              <a:rPr lang="en-US" dirty="0">
                <a:latin typeface="Kruti Dev 011" pitchFamily="2" charset="0"/>
              </a:rPr>
              <a:t> 4 </a:t>
            </a:r>
            <a:r>
              <a:rPr lang="en-US" dirty="0" err="1">
                <a:latin typeface="Kruti Dev 011" pitchFamily="2" charset="0"/>
              </a:rPr>
              <a:t>O;fä;ksa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chp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ldrh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gSA</a:t>
            </a:r>
            <a:endParaRPr lang="en-US" dirty="0">
              <a:latin typeface="Kruti Dev 011" pitchFamily="2" charset="0"/>
            </a:endParaRPr>
          </a:p>
          <a:p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5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DokjaVhu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le;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dksjksuk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tkap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vo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/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kkj.kk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 err="1">
                <a:latin typeface="Kruti Dev 011" pitchFamily="2" charset="0"/>
              </a:rPr>
              <a:t>DokjaVhu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nkSjku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fdlh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Hkh</a:t>
            </a:r>
            <a:r>
              <a:rPr lang="en-US" dirty="0">
                <a:latin typeface="Kruti Dev 011" pitchFamily="2" charset="0"/>
              </a:rPr>
              <a:t> le; </a:t>
            </a:r>
            <a:r>
              <a:rPr lang="en-US" dirty="0" err="1">
                <a:latin typeface="Kruti Dev 011" pitchFamily="2" charset="0"/>
              </a:rPr>
              <a:t>ij</a:t>
            </a:r>
            <a:r>
              <a:rPr lang="en-US" dirty="0">
                <a:latin typeface="Kruti Dev 011" pitchFamily="2" charset="0"/>
              </a:rPr>
              <a:t> y{</a:t>
            </a:r>
            <a:r>
              <a:rPr lang="en-US" dirty="0" err="1">
                <a:latin typeface="Kruti Dev 011" pitchFamily="2" charset="0"/>
              </a:rPr>
              <a:t>k.k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fodflr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 err="1" smtClean="0">
                <a:latin typeface="Kruti Dev 011" pitchFamily="2" charset="0"/>
              </a:rPr>
              <a:t>iSflo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DokjaVhu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çkjaHk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ij</a:t>
            </a:r>
            <a:r>
              <a:rPr lang="en-US" dirty="0" smtClean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dirty="0">
                <a:latin typeface="Kruti Dev 011" pitchFamily="2" charset="0"/>
              </a:rPr>
              <a:t>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lekIr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smtClean="0">
                <a:latin typeface="Kruti Dev 011"/>
              </a:rPr>
              <a:t>¼</a:t>
            </a:r>
            <a:r>
              <a:rPr lang="en-US" b="1" dirty="0" smtClean="0">
                <a:solidFill>
                  <a:srgbClr val="FF0000"/>
                </a:solidFill>
                <a:latin typeface="Kruti Dev 011" pitchFamily="2" charset="0"/>
              </a:rPr>
              <a:t>14 fnu</a:t>
            </a:r>
            <a:r>
              <a:rPr lang="en-US" dirty="0" smtClean="0">
                <a:latin typeface="Kruti Dev 011"/>
              </a:rPr>
              <a:t>½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ls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igys</a:t>
            </a:r>
            <a:r>
              <a:rPr lang="en-US" dirty="0" smtClean="0">
                <a:latin typeface="Kruti Dev 011" pitchFamily="2" charset="0"/>
              </a:rPr>
              <a:t> dksfoM&amp;19 </a:t>
            </a:r>
            <a:r>
              <a:rPr lang="en-US" dirty="0">
                <a:latin typeface="Kruti Dev 011" pitchFamily="2" charset="0"/>
              </a:rPr>
              <a:t>dh </a:t>
            </a:r>
            <a:r>
              <a:rPr lang="en-US" dirty="0" err="1">
                <a:latin typeface="Kruti Dev 011" pitchFamily="2" charset="0"/>
              </a:rPr>
              <a:t>tkap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tkuh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pkfg,A</a:t>
            </a:r>
            <a:endParaRPr lang="en-US" dirty="0">
              <a:latin typeface="Kruti Dev 011" pitchFamily="2" charset="0"/>
            </a:endParaRPr>
          </a:p>
          <a:p>
            <a:pPr algn="just">
              <a:buNone/>
            </a:pPr>
            <a:r>
              <a:rPr lang="en-US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</a:t>
            </a:r>
            <a:r>
              <a:rPr lang="en-US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¼iSflo </a:t>
            </a:r>
            <a:r>
              <a:rPr lang="en-US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DokjaVhu</a:t>
            </a:r>
            <a:r>
              <a:rPr lang="en-US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çkjaHk</a:t>
            </a:r>
            <a:r>
              <a:rPr lang="en-US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gksus</a:t>
            </a:r>
            <a:r>
              <a:rPr lang="en-US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okyh</a:t>
            </a:r>
            <a:r>
              <a:rPr lang="en-US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dksfoM&amp;19 dh </a:t>
            </a:r>
            <a:r>
              <a:rPr lang="en-US" b="1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tkap</a:t>
            </a:r>
            <a:r>
              <a:rPr lang="en-US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ds-th-,e</a:t>
            </a:r>
            <a:r>
              <a:rPr lang="en-US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-;w- </a:t>
            </a:r>
            <a:r>
              <a:rPr lang="en-US" b="1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NksM+h</a:t>
            </a:r>
            <a:r>
              <a:rPr lang="en-US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xbZ</a:t>
            </a:r>
            <a:r>
              <a:rPr lang="en-US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gS½ </a:t>
            </a:r>
            <a:endParaRPr lang="en-US" b="1" dirty="0">
              <a:solidFill>
                <a:srgbClr val="2B0B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  <a:p>
            <a:pPr algn="just"/>
            <a:r>
              <a:rPr lang="en-US" dirty="0" err="1">
                <a:latin typeface="Kruti Dev 011" pitchFamily="2" charset="0"/>
              </a:rPr>
              <a:t>dksbZ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Hkh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LokLF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dehZ</a:t>
            </a:r>
            <a:r>
              <a:rPr lang="en-US" dirty="0">
                <a:latin typeface="Kruti Dev 011" pitchFamily="2" charset="0"/>
              </a:rPr>
              <a:t> ;fn </a:t>
            </a:r>
            <a:r>
              <a:rPr lang="en-US" dirty="0" err="1" smtClean="0">
                <a:latin typeface="Kruti Dev 011" pitchFamily="2" charset="0"/>
              </a:rPr>
              <a:t>iSflo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DokjaVhu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dky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dksjksuk</a:t>
            </a:r>
            <a:r>
              <a:rPr lang="en-US" dirty="0">
                <a:latin typeface="Kruti Dev 011" pitchFamily="2" charset="0"/>
              </a:rPr>
              <a:t> ds y{</a:t>
            </a:r>
            <a:r>
              <a:rPr lang="en-US" dirty="0" err="1">
                <a:latin typeface="Kruti Dev 011" pitchFamily="2" charset="0"/>
              </a:rPr>
              <a:t>k.k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fodflr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gksus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vFkok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smtClean="0">
                <a:latin typeface="Kruti Dev 011" pitchFamily="2" charset="0"/>
              </a:rPr>
              <a:t>dksfoM&amp;19 dh </a:t>
            </a:r>
            <a:r>
              <a:rPr lang="en-US" dirty="0" err="1">
                <a:latin typeface="Kruti Dev 011" pitchFamily="2" charset="0"/>
              </a:rPr>
              <a:t>tk¡p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ikWftfVo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vkrk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gS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rks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vkblksys'ku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okMZ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esa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LFkkukarfjr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fn;k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tk,xkA</a:t>
            </a:r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4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LokLF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dfeZ;ksa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fy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,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gkse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DokjaVhu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fn'kk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funsZ'k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endParaRPr lang="en-US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24400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latin typeface="Kruti Dev 011" pitchFamily="2" charset="0"/>
              </a:rPr>
              <a:t>ml </a:t>
            </a:r>
            <a:r>
              <a:rPr lang="en-US" dirty="0" err="1">
                <a:latin typeface="Kruti Dev 011" pitchFamily="2" charset="0"/>
              </a:rPr>
              <a:t>LFkku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fujarj</a:t>
            </a:r>
            <a:r>
              <a:rPr lang="en-US" dirty="0">
                <a:latin typeface="Kruti Dev 011" pitchFamily="2" charset="0"/>
              </a:rPr>
              <a:t> [</a:t>
            </a:r>
            <a:r>
              <a:rPr lang="en-US" dirty="0" err="1">
                <a:latin typeface="Kruti Dev 011" pitchFamily="2" charset="0"/>
              </a:rPr>
              <a:t>kkuk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ikuh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lqfo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miyC</a:t>
            </a:r>
            <a:r>
              <a:rPr lang="en-US" dirty="0">
                <a:latin typeface="Kruti Dev 011" pitchFamily="2" charset="0"/>
              </a:rPr>
              <a:t>/k </a:t>
            </a:r>
            <a:r>
              <a:rPr lang="en-US" dirty="0" err="1">
                <a:latin typeface="Kruti Dev 011" pitchFamily="2" charset="0"/>
              </a:rPr>
              <a:t>djk;h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tk,A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>
                <a:latin typeface="Kruti Dev 011" pitchFamily="2" charset="0"/>
              </a:rPr>
              <a:t>ml </a:t>
            </a:r>
            <a:r>
              <a:rPr lang="en-US" dirty="0" err="1" smtClean="0">
                <a:latin typeface="Kruti Dev 011" pitchFamily="2" charset="0"/>
              </a:rPr>
              <a:t>O;fDr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layXu</a:t>
            </a:r>
            <a:r>
              <a:rPr lang="en-US" dirty="0">
                <a:latin typeface="Kruti Dev 011" pitchFamily="2" charset="0"/>
              </a:rPr>
              <a:t> '</a:t>
            </a:r>
            <a:r>
              <a:rPr lang="en-US" dirty="0" err="1">
                <a:latin typeface="Kruti Dev 011" pitchFamily="2" charset="0"/>
              </a:rPr>
              <a:t>kkSpky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okys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dkar</a:t>
            </a:r>
            <a:r>
              <a:rPr lang="en-US" dirty="0">
                <a:latin typeface="Kruti Dev 011" pitchFamily="2" charset="0"/>
              </a:rPr>
              <a:t> :e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jguk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pkfg,A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 err="1">
                <a:latin typeface="Kruti Dev 011" pitchFamily="2" charset="0"/>
              </a:rPr>
              <a:t>LokLF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dehZ</a:t>
            </a:r>
            <a:r>
              <a:rPr lang="en-US" dirty="0">
                <a:latin typeface="Kruti Dev 011" pitchFamily="2" charset="0"/>
              </a:rPr>
              <a:t> }</a:t>
            </a:r>
            <a:r>
              <a:rPr lang="en-US" dirty="0" err="1">
                <a:latin typeface="Kruti Dev 011" pitchFamily="2" charset="0"/>
              </a:rPr>
              <a:t>kjk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mi;ksx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fd;k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x;k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dejk</a:t>
            </a:r>
            <a:r>
              <a:rPr lang="en-US" dirty="0">
                <a:latin typeface="Kruti Dev 011" pitchFamily="2" charset="0"/>
              </a:rPr>
              <a:t> ?</a:t>
            </a:r>
            <a:r>
              <a:rPr lang="en-US" dirty="0" err="1">
                <a:latin typeface="Kruti Dev 011" pitchFamily="2" charset="0"/>
              </a:rPr>
              <a:t>kj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fdlh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vU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 smtClean="0">
                <a:latin typeface="Kruti Dev 011" pitchFamily="2" charset="0"/>
              </a:rPr>
              <a:t>O;fDr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mi;ksx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ugha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pkfg,A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 err="1">
                <a:latin typeface="Kruti Dev 011" pitchFamily="2" charset="0"/>
              </a:rPr>
              <a:t>LokLF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dehZ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DokjaVhu</a:t>
            </a:r>
            <a:r>
              <a:rPr lang="en-US" dirty="0">
                <a:latin typeface="Kruti Dev 011" pitchFamily="2" charset="0"/>
              </a:rPr>
              <a:t> ds le; ?</a:t>
            </a:r>
            <a:r>
              <a:rPr lang="en-US" dirty="0" err="1">
                <a:latin typeface="Kruti Dev 011" pitchFamily="2" charset="0"/>
              </a:rPr>
              <a:t>kj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vU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 smtClean="0">
                <a:latin typeface="Kruti Dev 011" pitchFamily="2" charset="0"/>
              </a:rPr>
              <a:t>O;fDr;ksa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>
                <a:latin typeface="Kruti Dev 011" pitchFamily="2" charset="0"/>
              </a:rPr>
              <a:t>ds </a:t>
            </a:r>
            <a:r>
              <a:rPr lang="en-US" dirty="0" err="1">
                <a:latin typeface="Kruti Dev 011" pitchFamily="2" charset="0"/>
              </a:rPr>
              <a:t>lkFk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crZu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vkSj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pknj</a:t>
            </a:r>
            <a:r>
              <a:rPr lang="en-US" dirty="0">
                <a:latin typeface="Kruti Dev 011" pitchFamily="2" charset="0"/>
              </a:rPr>
              <a:t> '</a:t>
            </a:r>
            <a:r>
              <a:rPr lang="en-US" dirty="0" err="1">
                <a:latin typeface="Kruti Dev 011" pitchFamily="2" charset="0"/>
              </a:rPr>
              <a:t>ks;j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ugha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pkfg,A</a:t>
            </a:r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35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0"/>
            <a:ext cx="8458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163" indent="-284163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LokLF</a:t>
            </a:r>
            <a:r>
              <a:rPr lang="en-US" sz="3200" dirty="0">
                <a:latin typeface="Kruti Dev 011" pitchFamily="2" charset="0"/>
              </a:rPr>
              <a:t>; </a:t>
            </a:r>
            <a:r>
              <a:rPr lang="en-US" sz="3200" dirty="0" err="1">
                <a:latin typeface="Kruti Dev 011" pitchFamily="2" charset="0"/>
              </a:rPr>
              <a:t>dfeZ;ksa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DokjaVhu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le; </a:t>
            </a:r>
            <a:r>
              <a:rPr lang="en-US" sz="3200" dirty="0" err="1">
                <a:latin typeface="Kruti Dev 011" pitchFamily="2" charset="0"/>
              </a:rPr>
              <a:t>vius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vanj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mRiUu</a:t>
            </a:r>
            <a:r>
              <a:rPr lang="en-US" sz="3200" dirty="0">
                <a:latin typeface="Kruti Dev 011" pitchFamily="2" charset="0"/>
              </a:rPr>
              <a:t> y{</a:t>
            </a:r>
            <a:r>
              <a:rPr lang="en-US" sz="3200" dirty="0" err="1">
                <a:latin typeface="Kruti Dev 011" pitchFamily="2" charset="0"/>
              </a:rPr>
              <a:t>k.kksa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b="1" dirty="0" err="1">
                <a:latin typeface="Kruti Dev 011" pitchFamily="2" charset="0"/>
              </a:rPr>
              <a:t>tSls&amp;cq</a:t>
            </a:r>
            <a:r>
              <a:rPr lang="en-US" sz="3200" b="1" dirty="0">
                <a:latin typeface="Kruti Dev 011" pitchFamily="2" charset="0"/>
              </a:rPr>
              <a:t>[</a:t>
            </a:r>
            <a:r>
              <a:rPr lang="en-US" sz="3200" b="1" dirty="0" err="1">
                <a:latin typeface="Kruti Dev 011" pitchFamily="2" charset="0"/>
              </a:rPr>
              <a:t>kkj</a:t>
            </a:r>
            <a:r>
              <a:rPr lang="en-US" sz="3200" b="1" dirty="0">
                <a:latin typeface="Kruti Dev 011" pitchFamily="2" charset="0"/>
              </a:rPr>
              <a:t>] [</a:t>
            </a:r>
            <a:r>
              <a:rPr lang="en-US" sz="3200" b="1" dirty="0" err="1">
                <a:latin typeface="Kruti Dev 011" pitchFamily="2" charset="0"/>
              </a:rPr>
              <a:t>kkalh</a:t>
            </a:r>
            <a:r>
              <a:rPr lang="en-US" sz="3200" b="1" dirty="0">
                <a:latin typeface="Kruti Dev 011" pitchFamily="2" charset="0"/>
              </a:rPr>
              <a:t>] </a:t>
            </a:r>
            <a:r>
              <a:rPr lang="en-US" sz="3200" b="1" dirty="0" err="1">
                <a:latin typeface="Kruti Dev 011" pitchFamily="2" charset="0"/>
              </a:rPr>
              <a:t>lkal</a:t>
            </a:r>
            <a:r>
              <a:rPr lang="en-US" sz="3200" b="1" dirty="0">
                <a:latin typeface="Kruti Dev 011" pitchFamily="2" charset="0"/>
              </a:rPr>
              <a:t> </a:t>
            </a:r>
            <a:r>
              <a:rPr lang="en-US" sz="3200" b="1" dirty="0" err="1">
                <a:latin typeface="Kruti Dev 011" pitchFamily="2" charset="0"/>
              </a:rPr>
              <a:t>ysus</a:t>
            </a:r>
            <a:r>
              <a:rPr lang="en-US" sz="3200" b="1" dirty="0">
                <a:latin typeface="Kruti Dev 011" pitchFamily="2" charset="0"/>
              </a:rPr>
              <a:t> </a:t>
            </a:r>
            <a:r>
              <a:rPr lang="en-US" sz="3200" b="1" dirty="0" err="1">
                <a:latin typeface="Kruti Dev 011" pitchFamily="2" charset="0"/>
              </a:rPr>
              <a:t>rdyhQ</a:t>
            </a:r>
            <a:r>
              <a:rPr lang="en-US" sz="3200" b="1" dirty="0">
                <a:latin typeface="Kruti Dev 011" pitchFamily="2" charset="0"/>
              </a:rPr>
              <a:t> </a:t>
            </a:r>
            <a:r>
              <a:rPr lang="en-US" sz="3200" b="1" dirty="0" err="1">
                <a:latin typeface="Kruti Dev 011" pitchFamily="2" charset="0"/>
              </a:rPr>
              <a:t>vkfn</a:t>
            </a:r>
            <a:r>
              <a:rPr lang="en-US" sz="3200" b="1" dirty="0">
                <a:latin typeface="Kruti Dev 011" pitchFamily="2" charset="0"/>
              </a:rPr>
              <a:t> dh </a:t>
            </a:r>
            <a:r>
              <a:rPr lang="en-US" sz="3200" b="1" dirty="0" err="1">
                <a:latin typeface="Kruti Dev 011" pitchFamily="2" charset="0"/>
              </a:rPr>
              <a:t>fuxjkuh</a:t>
            </a:r>
            <a:r>
              <a:rPr lang="en-US" sz="3200" b="1" dirty="0">
                <a:latin typeface="Kruti Dev 011" pitchFamily="2" charset="0"/>
              </a:rPr>
              <a:t> </a:t>
            </a:r>
            <a:r>
              <a:rPr lang="en-US" sz="3200" b="1" dirty="0" err="1">
                <a:latin typeface="Kruti Dev 011" pitchFamily="2" charset="0"/>
              </a:rPr>
              <a:t>djrs</a:t>
            </a:r>
            <a:r>
              <a:rPr lang="en-US" sz="3200" b="1" dirty="0">
                <a:latin typeface="Kruti Dev 011" pitchFamily="2" charset="0"/>
              </a:rPr>
              <a:t> </a:t>
            </a:r>
            <a:r>
              <a:rPr lang="en-US" sz="3200" b="1" dirty="0" err="1">
                <a:latin typeface="Kruti Dev 011" pitchFamily="2" charset="0"/>
              </a:rPr>
              <a:t>jguk</a:t>
            </a:r>
            <a:r>
              <a:rPr lang="en-US" sz="3200" b="1" dirty="0">
                <a:latin typeface="Kruti Dev 011" pitchFamily="2" charset="0"/>
              </a:rPr>
              <a:t> </a:t>
            </a:r>
            <a:r>
              <a:rPr lang="en-US" sz="3200" b="1" dirty="0" err="1">
                <a:latin typeface="Kruti Dev 011" pitchFamily="2" charset="0"/>
              </a:rPr>
              <a:t>pkfg,A</a:t>
            </a:r>
            <a:endParaRPr lang="en-US" sz="3200" b="1" dirty="0">
              <a:latin typeface="Kruti Dev 011" pitchFamily="2" charset="0"/>
            </a:endParaRPr>
          </a:p>
          <a:p>
            <a:pPr marL="284163" indent="-284163" algn="just">
              <a:buFont typeface="Arial" pitchFamily="34" charset="0"/>
              <a:buChar char="•"/>
            </a:pPr>
            <a:r>
              <a:rPr lang="en-US" sz="3200" b="1" dirty="0" err="1">
                <a:latin typeface="Kruti Dev 011" pitchFamily="2" charset="0"/>
              </a:rPr>
              <a:t>lHkh</a:t>
            </a:r>
            <a:r>
              <a:rPr lang="en-US" sz="3200" b="1" dirty="0">
                <a:latin typeface="Kruti Dev 011" pitchFamily="2" charset="0"/>
              </a:rPr>
              <a:t> </a:t>
            </a:r>
            <a:r>
              <a:rPr lang="en-US" sz="3200" b="1" dirty="0" err="1">
                <a:latin typeface="Kruti Dev 011" pitchFamily="2" charset="0"/>
              </a:rPr>
              <a:t>fMLi</a:t>
            </a:r>
            <a:r>
              <a:rPr lang="en-US" sz="3200" dirty="0" err="1">
                <a:latin typeface="Kruti Dev 011" pitchFamily="2" charset="0"/>
              </a:rPr>
              <a:t>kstscy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lkexzh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vLirky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fuLrkfjr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djuk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pkfg,A</a:t>
            </a:r>
            <a:endParaRPr lang="en-US" sz="3200" dirty="0">
              <a:latin typeface="Kruti Dev 011" pitchFamily="2" charset="0"/>
            </a:endParaRPr>
          </a:p>
          <a:p>
            <a:pPr marL="284163" indent="-284163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twrs</a:t>
            </a:r>
            <a:r>
              <a:rPr lang="en-US" sz="3200" dirty="0">
                <a:latin typeface="Kruti Dev 011" pitchFamily="2" charset="0"/>
              </a:rPr>
              <a:t> ,</a:t>
            </a:r>
            <a:r>
              <a:rPr lang="en-US" sz="3200" dirty="0" err="1">
                <a:latin typeface="Kruti Dev 011" pitchFamily="2" charset="0"/>
              </a:rPr>
              <a:t>oa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</a:t>
            </a:r>
            <a:r>
              <a:rPr lang="en-US" sz="3200" dirty="0">
                <a:latin typeface="Kruti Dev 011" pitchFamily="2" charset="0"/>
              </a:rPr>
              <a:t>/</a:t>
            </a:r>
            <a:r>
              <a:rPr lang="en-US" sz="3200" dirty="0" err="1">
                <a:latin typeface="Kruti Dev 011" pitchFamily="2" charset="0"/>
              </a:rPr>
              <a:t>kdre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diM+ksa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?</a:t>
            </a:r>
            <a:r>
              <a:rPr lang="en-US" sz="3200" dirty="0" err="1">
                <a:latin typeface="Kruti Dev 011" pitchFamily="2" charset="0"/>
              </a:rPr>
              <a:t>kj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ckgj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fudky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nsa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vFkok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fdlh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vyx</a:t>
            </a:r>
            <a:r>
              <a:rPr lang="en-US" sz="3200" dirty="0" smtClean="0">
                <a:latin typeface="Kruti Dev 011" pitchFamily="2" charset="0"/>
              </a:rPr>
              <a:t> {</a:t>
            </a:r>
            <a:r>
              <a:rPr lang="en-US" sz="3200" dirty="0" err="1">
                <a:latin typeface="Kruti Dev 011" pitchFamily="2" charset="0"/>
              </a:rPr>
              <a:t>ks</a:t>
            </a:r>
            <a:r>
              <a:rPr lang="en-US" sz="3200" dirty="0">
                <a:latin typeface="Kruti Dev 011" pitchFamily="2" charset="0"/>
              </a:rPr>
              <a:t>=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j[k </a:t>
            </a:r>
            <a:r>
              <a:rPr lang="en-US" sz="3200" dirty="0" err="1">
                <a:latin typeface="Kruti Dev 011" pitchFamily="2" charset="0"/>
              </a:rPr>
              <a:t>nsaA</a:t>
            </a:r>
            <a:r>
              <a:rPr lang="en-US" sz="3200" dirty="0">
                <a:latin typeface="Kruti Dev 011" pitchFamily="2" charset="0"/>
              </a:rPr>
              <a:t> </a:t>
            </a:r>
          </a:p>
          <a:p>
            <a:pPr marL="284163" indent="-284163" algn="just">
              <a:buFont typeface="Arial" pitchFamily="34" charset="0"/>
              <a:buChar char="•"/>
            </a:pPr>
            <a:r>
              <a:rPr lang="en-US" sz="3200" dirty="0" err="1">
                <a:latin typeface="Kruti Dev 011" pitchFamily="2" charset="0"/>
              </a:rPr>
              <a:t>vLirky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mi;ksx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fd</a:t>
            </a:r>
            <a:r>
              <a:rPr lang="en-US" sz="3200" dirty="0">
                <a:latin typeface="Kruti Dev 011" pitchFamily="2" charset="0"/>
              </a:rPr>
              <a:t>, x, </a:t>
            </a:r>
            <a:r>
              <a:rPr lang="en-US" sz="3200" dirty="0" err="1">
                <a:latin typeface="Kruti Dev 011" pitchFamily="2" charset="0"/>
              </a:rPr>
              <a:t>lkeku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,d </a:t>
            </a:r>
            <a:r>
              <a:rPr lang="en-US" sz="3200" dirty="0" err="1">
                <a:latin typeface="Kruti Dev 011" pitchFamily="2" charset="0"/>
              </a:rPr>
              <a:t>cSx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j[</a:t>
            </a:r>
            <a:r>
              <a:rPr lang="en-US" sz="3200" dirty="0" err="1">
                <a:latin typeface="Kruti Dev 011" pitchFamily="2" charset="0"/>
              </a:rPr>
              <a:t>kdj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vyx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LVksjst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>
                <a:latin typeface="Kruti Dev 011" pitchFamily="2" charset="0"/>
              </a:rPr>
              <a:t>{</a:t>
            </a:r>
            <a:r>
              <a:rPr lang="en-US" sz="3200" dirty="0" err="1">
                <a:latin typeface="Kruti Dev 011" pitchFamily="2" charset="0"/>
              </a:rPr>
              <a:t>ks</a:t>
            </a:r>
            <a:r>
              <a:rPr lang="en-US" sz="3200" dirty="0">
                <a:latin typeface="Kruti Dev 011" pitchFamily="2" charset="0"/>
              </a:rPr>
              <a:t>=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j[</a:t>
            </a:r>
            <a:r>
              <a:rPr lang="en-US" sz="3200" dirty="0" err="1">
                <a:latin typeface="Kruti Dev 011" pitchFamily="2" charset="0"/>
              </a:rPr>
              <a:t>ksaA</a:t>
            </a:r>
            <a:r>
              <a:rPr lang="en-US" sz="3200" dirty="0">
                <a:latin typeface="Kruti Dev 011" pitchFamily="2" charset="0"/>
              </a:rPr>
              <a:t> </a:t>
            </a:r>
          </a:p>
          <a:p>
            <a:pPr marL="284163" indent="-284163" algn="just">
              <a:buFont typeface="Arial" pitchFamily="34" charset="0"/>
              <a:buChar char="•"/>
            </a:pPr>
            <a:endParaRPr lang="en-US" sz="3200" dirty="0">
              <a:latin typeface="Kruti Dev 011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LokLF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;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dfeZ;ksa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 ds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fy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,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gkse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DokjaVhu</a:t>
            </a:r>
            <a:r>
              <a:rPr kumimoji="0" lang="en-US" sz="44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 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ds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fn'kk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funsZ'k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  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Kruti Dev 011" pitchFamily="2" charset="0"/>
              </a:rPr>
              <a:t>?</a:t>
            </a:r>
            <a:r>
              <a:rPr lang="en-US" dirty="0" err="1">
                <a:latin typeface="Kruti Dev 011" pitchFamily="2" charset="0"/>
              </a:rPr>
              <a:t>kj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ços'k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ckn</a:t>
            </a:r>
            <a:r>
              <a:rPr lang="en-US" dirty="0">
                <a:latin typeface="Kruti Dev 011" pitchFamily="2" charset="0"/>
              </a:rPr>
              <a:t> '</a:t>
            </a:r>
            <a:r>
              <a:rPr lang="en-US" dirty="0" err="1">
                <a:latin typeface="Kruti Dev 011" pitchFamily="2" charset="0"/>
              </a:rPr>
              <a:t>kh?kz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Luku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 err="1">
                <a:latin typeface="Kruti Dev 011" pitchFamily="2" charset="0"/>
              </a:rPr>
              <a:t>vius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lHkh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diM+ksa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cnyus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y‚UMªh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nsus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igys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fMVtsaZV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xeZ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ikuh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/</a:t>
            </a:r>
            <a:r>
              <a:rPr lang="en-US" dirty="0" err="1">
                <a:latin typeface="Kruti Dev 011" pitchFamily="2" charset="0"/>
              </a:rPr>
              <a:t>kksdj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nsaA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>
                <a:latin typeface="Kruti Dev 011" pitchFamily="2" charset="0"/>
              </a:rPr>
              <a:t>?</a:t>
            </a:r>
            <a:r>
              <a:rPr lang="en-US" dirty="0" err="1">
                <a:latin typeface="Kruti Dev 011" pitchFamily="2" charset="0"/>
              </a:rPr>
              <a:t>kj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vU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lnL;ksa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2 </a:t>
            </a:r>
            <a:r>
              <a:rPr lang="en-US" dirty="0" err="1">
                <a:latin typeface="Kruti Dev 011" pitchFamily="2" charset="0"/>
              </a:rPr>
              <a:t>ehVj</a:t>
            </a:r>
            <a:r>
              <a:rPr lang="en-US" dirty="0">
                <a:latin typeface="Kruti Dev 011" pitchFamily="2" charset="0"/>
              </a:rPr>
              <a:t> ;</a:t>
            </a:r>
            <a:r>
              <a:rPr lang="en-US" dirty="0" err="1">
                <a:latin typeface="Kruti Dev 011" pitchFamily="2" charset="0"/>
              </a:rPr>
              <a:t>kuh</a:t>
            </a:r>
            <a:r>
              <a:rPr lang="en-US" dirty="0">
                <a:latin typeface="Kruti Dev 011" pitchFamily="2" charset="0"/>
              </a:rPr>
              <a:t> 6 </a:t>
            </a:r>
            <a:r>
              <a:rPr lang="en-US" dirty="0" err="1">
                <a:latin typeface="Kruti Dev 011" pitchFamily="2" charset="0"/>
              </a:rPr>
              <a:t>QhV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nwjh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jgsaA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 err="1">
                <a:latin typeface="Kruti Dev 011" pitchFamily="2" charset="0"/>
              </a:rPr>
              <a:t>gkFkksa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LoPNrk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smtClean="0">
                <a:latin typeface="Kruti Dev 011" pitchFamily="2" charset="0"/>
              </a:rPr>
              <a:t>‘</a:t>
            </a:r>
            <a:r>
              <a:rPr lang="en-US" dirty="0" err="1" smtClean="0">
                <a:latin typeface="Kruti Dev 011" pitchFamily="2" charset="0"/>
              </a:rPr>
              <a:t>olu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vuq'kklu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çfØ;k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fo'ks"k</a:t>
            </a:r>
            <a:r>
              <a:rPr lang="en-US" dirty="0">
                <a:latin typeface="Kruti Dev 011" pitchFamily="2" charset="0"/>
              </a:rPr>
              <a:t> /;</a:t>
            </a:r>
            <a:r>
              <a:rPr lang="en-US" dirty="0" err="1">
                <a:latin typeface="Kruti Dev 011" pitchFamily="2" charset="0"/>
              </a:rPr>
              <a:t>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nsaA</a:t>
            </a:r>
            <a:endParaRPr lang="en-US" dirty="0">
              <a:latin typeface="Kruti Dev 011" pitchFamily="2" charset="0"/>
            </a:endParaRPr>
          </a:p>
          <a:p>
            <a:pPr algn="just"/>
            <a:r>
              <a:rPr lang="en-US" dirty="0">
                <a:latin typeface="Kruti Dev 011" pitchFamily="2" charset="0"/>
              </a:rPr>
              <a:t>?</a:t>
            </a:r>
            <a:r>
              <a:rPr lang="en-US" dirty="0" err="1">
                <a:latin typeface="Kruti Dev 011" pitchFamily="2" charset="0"/>
              </a:rPr>
              <a:t>kj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cqtqxksaZ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cPpksa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nwj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jgsaA</a:t>
            </a:r>
            <a:endParaRPr lang="en-US" dirty="0">
              <a:latin typeface="Kruti Dev 011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LokLF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;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dfeZ;ksa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 ds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fy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,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gkse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DokjaVhu</a:t>
            </a:r>
            <a:r>
              <a:rPr kumimoji="0" lang="en-US" sz="44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 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ds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fn'kk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 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funsZ'k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itchFamily="2" charset="0"/>
                <a:ea typeface="+mj-ea"/>
                <a:cs typeface="+mj-cs"/>
              </a:rPr>
              <a:t>  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76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048945" cy="422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lkjak’k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Kruti Dev 011" pitchFamily="2" charset="0"/>
              </a:rPr>
              <a:t>os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LokLFkdehZ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tks</a:t>
            </a:r>
            <a:r>
              <a:rPr lang="en-US" dirty="0">
                <a:latin typeface="Kruti Dev 011" pitchFamily="2" charset="0"/>
              </a:rPr>
              <a:t> ,;</a:t>
            </a:r>
            <a:r>
              <a:rPr lang="en-US" dirty="0" err="1" smtClean="0">
                <a:latin typeface="Kruti Dev 011" pitchFamily="2" charset="0"/>
              </a:rPr>
              <a:t>jkslksy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tSujsfVax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Ákslhtj</a:t>
            </a:r>
            <a:r>
              <a:rPr lang="en-US" dirty="0" smtClean="0">
                <a:latin typeface="Kruti Dev 011" pitchFamily="2" charset="0"/>
              </a:rPr>
              <a:t> ,</a:t>
            </a:r>
            <a:r>
              <a:rPr lang="en-US" dirty="0" err="1" smtClean="0">
                <a:latin typeface="Kruti Dev 011" pitchFamily="2" charset="0"/>
              </a:rPr>
              <a:t>oa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vkblksys’ku</a:t>
            </a:r>
            <a:r>
              <a:rPr lang="en-US" dirty="0" smtClean="0">
                <a:latin typeface="Kruti Dev 011" pitchFamily="2" charset="0"/>
              </a:rPr>
              <a:t> :e </a:t>
            </a:r>
            <a:r>
              <a:rPr lang="en-US" dirty="0" err="1" smtClean="0">
                <a:latin typeface="Kruti Dev 011" pitchFamily="2" charset="0"/>
              </a:rPr>
              <a:t>es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dk;Zjr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gS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os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vf</a:t>
            </a:r>
            <a:r>
              <a:rPr lang="en-US" dirty="0" smtClean="0">
                <a:latin typeface="Kruti Dev 011" pitchFamily="2" charset="0"/>
              </a:rPr>
              <a:t>/</a:t>
            </a:r>
            <a:r>
              <a:rPr lang="en-US" dirty="0" err="1" smtClean="0">
                <a:latin typeface="Kruti Dev 011" pitchFamily="2" charset="0"/>
              </a:rPr>
              <a:t>kd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fjLd</a:t>
            </a:r>
            <a:r>
              <a:rPr lang="en-US" dirty="0" smtClean="0">
                <a:latin typeface="Kruti Dev 011" pitchFamily="2" charset="0"/>
              </a:rPr>
              <a:t> dh Js.kh </a:t>
            </a:r>
            <a:r>
              <a:rPr lang="en-US" dirty="0" err="1" smtClean="0">
                <a:latin typeface="Kruti Dev 011" pitchFamily="2" charset="0"/>
              </a:rPr>
              <a:t>esa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vkrs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gSa</a:t>
            </a:r>
            <a:r>
              <a:rPr lang="en-US" dirty="0" smtClean="0">
                <a:latin typeface="Kruti Dev 011" pitchFamily="2" charset="0"/>
              </a:rPr>
              <a:t> 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 smtClean="0">
                <a:latin typeface="Kruti Dev 011" pitchFamily="2" charset="0"/>
              </a:rPr>
              <a:t>dwM+k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fuLrkj.k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lsusVjh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fj;k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Hkh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vf</a:t>
            </a:r>
            <a:r>
              <a:rPr lang="en-US" dirty="0" smtClean="0">
                <a:latin typeface="Kruti Dev 011" pitchFamily="2" charset="0"/>
              </a:rPr>
              <a:t>/</a:t>
            </a:r>
            <a:r>
              <a:rPr lang="en-US" dirty="0" err="1" smtClean="0">
                <a:latin typeface="Kruti Dev 011" pitchFamily="2" charset="0"/>
              </a:rPr>
              <a:t>kd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fjLd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ds</a:t>
            </a:r>
            <a:r>
              <a:rPr lang="en-US" dirty="0" smtClean="0">
                <a:latin typeface="Kruti Dev 011" pitchFamily="2" charset="0"/>
              </a:rPr>
              <a:t> {</a:t>
            </a:r>
            <a:r>
              <a:rPr lang="en-US" dirty="0" err="1">
                <a:latin typeface="Kruti Dev 011" pitchFamily="2" charset="0"/>
              </a:rPr>
              <a:t>ks</a:t>
            </a:r>
            <a:r>
              <a:rPr lang="en-US" dirty="0">
                <a:latin typeface="Kruti Dev 011" pitchFamily="2" charset="0"/>
              </a:rPr>
              <a:t>= </a:t>
            </a:r>
            <a:r>
              <a:rPr lang="en-US" dirty="0" err="1" smtClean="0">
                <a:latin typeface="Kruti Dev 011" pitchFamily="2" charset="0"/>
              </a:rPr>
              <a:t>gSaA</a:t>
            </a:r>
            <a:r>
              <a:rPr lang="en-US" dirty="0" smtClean="0">
                <a:latin typeface="Kruti Dev 011" pitchFamily="2" charset="0"/>
              </a:rPr>
              <a:t> </a:t>
            </a:r>
            <a:endParaRPr lang="en-US" dirty="0">
              <a:latin typeface="Kruti Dev 011" pitchFamily="2" charset="0"/>
            </a:endParaRPr>
          </a:p>
          <a:p>
            <a:r>
              <a:rPr lang="en-US" dirty="0">
                <a:latin typeface="Kruti Dev 011" pitchFamily="2" charset="0"/>
              </a:rPr>
              <a:t>M~;</a:t>
            </a:r>
            <a:r>
              <a:rPr lang="en-US" dirty="0" err="1">
                <a:latin typeface="Kruti Dev 011" pitchFamily="2" charset="0"/>
              </a:rPr>
              <a:t>wVh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dk;Zjr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lHkh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LokLFkdfeZ;ksa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fDVo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DokajVhu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rFkk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lekIr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mijkUr</a:t>
            </a:r>
            <a:r>
              <a:rPr lang="en-US" dirty="0">
                <a:latin typeface="Kruti Dev 011" pitchFamily="2" charset="0"/>
              </a:rPr>
              <a:t> 14 </a:t>
            </a:r>
            <a:r>
              <a:rPr lang="en-US" dirty="0" err="1">
                <a:latin typeface="Kruti Dev 011" pitchFamily="2" charset="0"/>
              </a:rPr>
              <a:t>fnu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iSflo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DokajVhu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smtClean="0">
                <a:latin typeface="Kruti Dev 011" pitchFamily="2" charset="0"/>
              </a:rPr>
              <a:t>j[</a:t>
            </a:r>
            <a:r>
              <a:rPr lang="en-US" dirty="0" err="1" smtClean="0">
                <a:latin typeface="Kruti Dev 011" pitchFamily="2" charset="0"/>
              </a:rPr>
              <a:t>kk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tkrk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gSA</a:t>
            </a:r>
            <a:endParaRPr lang="en-US" dirty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çfrjks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/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kd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{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kerk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c&lt;+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kus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fy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vk;q"k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=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ky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}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kjk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, x,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fn'kk&amp;funsZ'k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229600" cy="4724400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xquxqus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ikuh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lsou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>
                <a:latin typeface="Kruti Dev 011" pitchFamily="2" charset="0"/>
              </a:rPr>
              <a:t>;</a:t>
            </a:r>
            <a:r>
              <a:rPr lang="en-US" dirty="0" err="1">
                <a:latin typeface="Kruti Dev 011" pitchFamily="2" charset="0"/>
              </a:rPr>
              <a:t>ksx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çk.kk;ke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/;</a:t>
            </a:r>
            <a:r>
              <a:rPr lang="en-US" dirty="0" err="1">
                <a:latin typeface="Kruti Dev 011" pitchFamily="2" charset="0"/>
              </a:rPr>
              <a:t>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vH;kl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elkys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gYnh</a:t>
            </a:r>
            <a:r>
              <a:rPr lang="en-US" dirty="0" smtClean="0">
                <a:latin typeface="Kruti Dev 011" pitchFamily="2" charset="0"/>
              </a:rPr>
              <a:t>] </a:t>
            </a:r>
            <a:r>
              <a:rPr lang="en-US" dirty="0" err="1" smtClean="0">
                <a:latin typeface="Kruti Dev 011" pitchFamily="2" charset="0"/>
              </a:rPr>
              <a:t>thjk</a:t>
            </a:r>
            <a:r>
              <a:rPr lang="en-US" dirty="0" smtClean="0">
                <a:latin typeface="Kruti Dev 011" pitchFamily="2" charset="0"/>
              </a:rPr>
              <a:t>] 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kfu;k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yglqu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ç;ksx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fnu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ckj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P;ouçk'k</a:t>
            </a:r>
            <a:r>
              <a:rPr lang="en-US" dirty="0">
                <a:latin typeface="Kruti Dev 011" pitchFamily="2" charset="0"/>
              </a:rPr>
              <a:t> dk </a:t>
            </a:r>
            <a:r>
              <a:rPr lang="en-US" dirty="0" err="1">
                <a:latin typeface="Kruti Dev 011" pitchFamily="2" charset="0"/>
              </a:rPr>
              <a:t>lsou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gcZy</a:t>
            </a:r>
            <a:r>
              <a:rPr lang="en-US" dirty="0">
                <a:latin typeface="Kruti Dev 011" pitchFamily="2" charset="0"/>
              </a:rPr>
              <a:t> pk;@dk&lt;+</a:t>
            </a:r>
            <a:r>
              <a:rPr lang="en-US" dirty="0" err="1">
                <a:latin typeface="Kruti Dev 011" pitchFamily="2" charset="0"/>
              </a:rPr>
              <a:t>k&amp;bls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cukus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rqylh</a:t>
            </a:r>
            <a:r>
              <a:rPr lang="en-US" dirty="0">
                <a:latin typeface="Kruti Dev 011" pitchFamily="2" charset="0"/>
              </a:rPr>
              <a:t>] </a:t>
            </a:r>
            <a:r>
              <a:rPr lang="en-US" dirty="0" err="1">
                <a:latin typeface="Kruti Dev 011" pitchFamily="2" charset="0"/>
              </a:rPr>
              <a:t>vnjd</a:t>
            </a:r>
            <a:r>
              <a:rPr lang="en-US" dirty="0">
                <a:latin typeface="Kruti Dev 011" pitchFamily="2" charset="0"/>
              </a:rPr>
              <a:t>] </a:t>
            </a:r>
            <a:r>
              <a:rPr lang="en-US" dirty="0" err="1">
                <a:latin typeface="Kruti Dev 011" pitchFamily="2" charset="0"/>
              </a:rPr>
              <a:t>dkyh&amp;fepZ</a:t>
            </a:r>
            <a:r>
              <a:rPr lang="en-US" dirty="0">
                <a:latin typeface="Kruti Dev 011" pitchFamily="2" charset="0"/>
              </a:rPr>
              <a:t>] </a:t>
            </a:r>
            <a:r>
              <a:rPr lang="en-US" dirty="0" err="1">
                <a:latin typeface="Kruti Dev 011" pitchFamily="2" charset="0"/>
              </a:rPr>
              <a:t>nkyphuh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vkSj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equDdk</a:t>
            </a:r>
            <a:r>
              <a:rPr lang="en-US" dirty="0">
                <a:latin typeface="Kruti Dev 011" pitchFamily="2" charset="0"/>
              </a:rPr>
              <a:t> dk </a:t>
            </a:r>
            <a:r>
              <a:rPr lang="en-US" dirty="0" err="1">
                <a:latin typeface="Kruti Dev 011" pitchFamily="2" charset="0"/>
              </a:rPr>
              <a:t>mi;ksx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xeZ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nw</a:t>
            </a:r>
            <a:r>
              <a:rPr lang="en-US" dirty="0">
                <a:latin typeface="Kruti Dev 011" pitchFamily="2" charset="0"/>
              </a:rPr>
              <a:t>/k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gYnh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feykdj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lsou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lw</a:t>
            </a:r>
            <a:r>
              <a:rPr lang="en-US" dirty="0">
                <a:latin typeface="Kruti Dev 011" pitchFamily="2" charset="0"/>
              </a:rPr>
              <a:t>[</a:t>
            </a:r>
            <a:r>
              <a:rPr lang="en-US" dirty="0" err="1">
                <a:latin typeface="Kruti Dev 011" pitchFamily="2" charset="0"/>
              </a:rPr>
              <a:t>kh</a:t>
            </a:r>
            <a:r>
              <a:rPr lang="en-US" dirty="0">
                <a:latin typeface="Kruti Dev 011" pitchFamily="2" charset="0"/>
              </a:rPr>
              <a:t> [</a:t>
            </a:r>
            <a:r>
              <a:rPr lang="en-US" dirty="0" err="1">
                <a:latin typeface="Kruti Dev 011" pitchFamily="2" charset="0"/>
              </a:rPr>
              <a:t>kkalh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ykSax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lsou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LoLFk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thou'kSyh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çfrjks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kd</a:t>
            </a:r>
            <a:r>
              <a:rPr lang="en-US" dirty="0">
                <a:latin typeface="Kruti Dev 011" pitchFamily="2" charset="0"/>
              </a:rPr>
              <a:t> {</a:t>
            </a:r>
            <a:r>
              <a:rPr lang="en-US" dirty="0" err="1">
                <a:latin typeface="Kruti Dev 011" pitchFamily="2" charset="0"/>
              </a:rPr>
              <a:t>kerk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c&lt;+</a:t>
            </a:r>
            <a:r>
              <a:rPr lang="en-US" dirty="0" err="1">
                <a:latin typeface="Kruti Dev 011" pitchFamily="2" charset="0"/>
              </a:rPr>
              <a:t>krh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gSA</a:t>
            </a:r>
            <a:endParaRPr lang="en-US" dirty="0">
              <a:latin typeface="Kruti Dev 011" pitchFamily="2" charset="0"/>
            </a:endParaRPr>
          </a:p>
          <a:p>
            <a:pPr algn="just">
              <a:buFont typeface="Wingdings" pitchFamily="2" charset="2"/>
              <a:buChar char="Ø"/>
            </a:pPr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83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1295400"/>
            <a:ext cx="7842142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/</a:t>
            </a:r>
            <a:r>
              <a:rPr lang="en-US" sz="138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kU;okn</a:t>
            </a:r>
            <a:endParaRPr lang="en-US" sz="13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wards\Padma Shri\Dr Vinod Jain 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905000"/>
            <a:ext cx="1993900" cy="2133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124200" y="4114800"/>
            <a:ext cx="2286000" cy="10156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izks0 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fouksn</a:t>
            </a:r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tSu</a:t>
            </a:r>
            <a:endParaRPr lang="en-US" sz="2400" dirty="0" smtClean="0">
              <a:solidFill>
                <a:srgbClr val="2B0BB5"/>
              </a:solidFill>
              <a:latin typeface="Kruti Dev 011" pitchFamily="2" charset="0"/>
            </a:endParaRPr>
          </a:p>
          <a:p>
            <a:pPr algn="ctr"/>
            <a:r>
              <a:rPr lang="en-US" b="1" dirty="0" err="1" smtClean="0">
                <a:latin typeface="Kruti Dev 011" pitchFamily="2" charset="0"/>
              </a:rPr>
              <a:t>vf</a:t>
            </a:r>
            <a:r>
              <a:rPr lang="en-US" b="1" dirty="0" smtClean="0">
                <a:latin typeface="Kruti Dev 011" pitchFamily="2" charset="0"/>
              </a:rPr>
              <a:t>/</a:t>
            </a:r>
            <a:r>
              <a:rPr lang="en-US" b="1" dirty="0" err="1" smtClean="0">
                <a:latin typeface="Kruti Dev 011" pitchFamily="2" charset="0"/>
              </a:rPr>
              <a:t>k”Bkrk</a:t>
            </a:r>
            <a:r>
              <a:rPr lang="en-US" b="1" dirty="0" smtClean="0">
                <a:latin typeface="Kruti Dev 011" pitchFamily="2" charset="0"/>
              </a:rPr>
              <a:t>] </a:t>
            </a:r>
          </a:p>
          <a:p>
            <a:pPr algn="ctr"/>
            <a:r>
              <a:rPr lang="en-US" b="1" dirty="0" err="1" smtClean="0">
                <a:latin typeface="Kruti Dev 011" pitchFamily="2" charset="0"/>
              </a:rPr>
              <a:t>iSjkesfMdy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ladk</a:t>
            </a:r>
            <a:r>
              <a:rPr lang="en-US" b="1" dirty="0" smtClean="0">
                <a:latin typeface="Kruti Dev 011" pitchFamily="2" charset="0"/>
              </a:rPr>
              <a:t>;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ea typeface="+mj-ea"/>
                <a:cs typeface="+mj-cs"/>
              </a:rPr>
              <a:t>QSdYVh</a:t>
            </a:r>
            <a:r>
              <a:rPr lang="en-US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ea typeface="+mj-ea"/>
                <a:cs typeface="+mj-cs"/>
              </a:rPr>
              <a:t> ,</a:t>
            </a:r>
            <a:r>
              <a:rPr lang="en-US" sz="4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ea typeface="+mj-ea"/>
                <a:cs typeface="+mj-cs"/>
              </a:rPr>
              <a:t>oa</a:t>
            </a:r>
            <a:r>
              <a:rPr lang="en-US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440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ea typeface="+mj-ea"/>
                <a:cs typeface="+mj-cs"/>
              </a:rPr>
              <a:t>lg;ksxdrkZ</a:t>
            </a:r>
            <a:endParaRPr kumimoji="0" lang="en-US" sz="4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Kruti Dev 011" pitchFamily="2" charset="0"/>
              <a:ea typeface="+mj-ea"/>
              <a:cs typeface="+mj-cs"/>
            </a:endParaRPr>
          </a:p>
        </p:txBody>
      </p:sp>
      <p:pic>
        <p:nvPicPr>
          <p:cNvPr id="5" name="Picture 3" descr="F:\Desktop\Raghvendra.jpg"/>
          <p:cNvPicPr>
            <a:picLocks noChangeAspect="1" noChangeArrowheads="1"/>
          </p:cNvPicPr>
          <p:nvPr/>
        </p:nvPicPr>
        <p:blipFill>
          <a:blip r:embed="rId3" cstate="print"/>
          <a:srcRect l="17143" r="5714" b="48275"/>
          <a:stretch>
            <a:fillRect/>
          </a:stretch>
        </p:blipFill>
        <p:spPr bwMode="auto">
          <a:xfrm>
            <a:off x="457200" y="914400"/>
            <a:ext cx="2057400" cy="19812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2895600"/>
            <a:ext cx="2438400" cy="10156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jk?kosUnz</a:t>
            </a:r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‘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kekZ</a:t>
            </a:r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</a:p>
          <a:p>
            <a:pPr algn="ctr"/>
            <a:r>
              <a:rPr lang="en-US" b="1" dirty="0" smtClean="0">
                <a:latin typeface="Kruti Dev 011" pitchFamily="2" charset="0"/>
              </a:rPr>
              <a:t>V~;</a:t>
            </a:r>
            <a:r>
              <a:rPr lang="en-US" b="1" dirty="0" err="1" smtClean="0">
                <a:latin typeface="Kruti Dev 011" pitchFamily="2" charset="0"/>
              </a:rPr>
              <a:t>wVj</a:t>
            </a:r>
            <a:endParaRPr lang="en-US" b="1" dirty="0" smtClean="0">
              <a:latin typeface="Kruti Dev 011" pitchFamily="2" charset="0"/>
            </a:endParaRPr>
          </a:p>
          <a:p>
            <a:pPr algn="ctr"/>
            <a:r>
              <a:rPr lang="en-US" b="1" dirty="0" err="1" smtClean="0">
                <a:latin typeface="Kruti Dev 011" pitchFamily="2" charset="0"/>
              </a:rPr>
              <a:t>iSjkesfMdy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ladk</a:t>
            </a:r>
            <a:r>
              <a:rPr lang="en-US" b="1" dirty="0" smtClean="0">
                <a:latin typeface="Kruti Dev 011" pitchFamily="2" charset="0"/>
              </a:rPr>
              <a:t>;</a:t>
            </a:r>
            <a:endParaRPr lang="en-US" dirty="0"/>
          </a:p>
        </p:txBody>
      </p:sp>
      <p:pic>
        <p:nvPicPr>
          <p:cNvPr id="7" name="Picture 4" descr="F:\Desktop\veenu.jpg"/>
          <p:cNvPicPr>
            <a:picLocks noChangeAspect="1" noChangeArrowheads="1"/>
          </p:cNvPicPr>
          <p:nvPr/>
        </p:nvPicPr>
        <p:blipFill>
          <a:blip r:embed="rId4" cstate="print"/>
          <a:srcRect l="10000" r="10000" b="34831"/>
          <a:stretch>
            <a:fillRect/>
          </a:stretch>
        </p:blipFill>
        <p:spPr bwMode="auto">
          <a:xfrm>
            <a:off x="6248400" y="990600"/>
            <a:ext cx="1981200" cy="19812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172200" y="2971800"/>
            <a:ext cx="2286000" cy="10156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ohuw</a:t>
            </a:r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nqcs</a:t>
            </a:r>
            <a:endParaRPr lang="en-US" sz="2400" dirty="0" smtClean="0">
              <a:solidFill>
                <a:srgbClr val="2B0BB5"/>
              </a:solidFill>
              <a:latin typeface="Kruti Dev 011" pitchFamily="2" charset="0"/>
            </a:endParaRPr>
          </a:p>
          <a:p>
            <a:pPr algn="ctr"/>
            <a:r>
              <a:rPr lang="en-US" b="1" dirty="0" smtClean="0">
                <a:latin typeface="Kruti Dev 011" pitchFamily="2" charset="0"/>
              </a:rPr>
              <a:t>V~;</a:t>
            </a:r>
            <a:r>
              <a:rPr lang="en-US" b="1" dirty="0" err="1" smtClean="0">
                <a:latin typeface="Kruti Dev 011" pitchFamily="2" charset="0"/>
              </a:rPr>
              <a:t>wVj</a:t>
            </a:r>
            <a:endParaRPr lang="en-US" b="1" dirty="0" smtClean="0">
              <a:latin typeface="Kruti Dev 011" pitchFamily="2" charset="0"/>
            </a:endParaRPr>
          </a:p>
          <a:p>
            <a:pPr algn="ctr"/>
            <a:r>
              <a:rPr lang="en-US" b="1" dirty="0" err="1" smtClean="0">
                <a:latin typeface="Kruti Dev 011" pitchFamily="2" charset="0"/>
              </a:rPr>
              <a:t>iSjkesfMdy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ladk</a:t>
            </a:r>
            <a:r>
              <a:rPr lang="en-US" b="1" dirty="0" smtClean="0">
                <a:latin typeface="Kruti Dev 011" pitchFamily="2" charset="0"/>
              </a:rPr>
              <a:t>;</a:t>
            </a:r>
            <a:endParaRPr lang="en-US" dirty="0"/>
          </a:p>
        </p:txBody>
      </p:sp>
      <p:pic>
        <p:nvPicPr>
          <p:cNvPr id="9" name="Picture 6" descr="C:\Users\DELL\Downloads\IMG-20200430-WA00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038600"/>
            <a:ext cx="1374775" cy="1600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04800" y="5638800"/>
            <a:ext cx="2438400" cy="10156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‘;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keth</a:t>
            </a:r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jeu</a:t>
            </a:r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feJk</a:t>
            </a:r>
            <a:endParaRPr lang="en-US" sz="2400" dirty="0" smtClean="0">
              <a:solidFill>
                <a:srgbClr val="2B0BB5"/>
              </a:solidFill>
              <a:latin typeface="Kruti Dev 011" pitchFamily="2" charset="0"/>
            </a:endParaRPr>
          </a:p>
          <a:p>
            <a:pPr algn="ctr"/>
            <a:r>
              <a:rPr lang="en-US" b="1" dirty="0" smtClean="0">
                <a:latin typeface="Kruti Dev 011" pitchFamily="2" charset="0"/>
              </a:rPr>
              <a:t>V~;</a:t>
            </a:r>
            <a:r>
              <a:rPr lang="en-US" b="1" dirty="0" err="1" smtClean="0">
                <a:latin typeface="Kruti Dev 011" pitchFamily="2" charset="0"/>
              </a:rPr>
              <a:t>wVj</a:t>
            </a:r>
            <a:endParaRPr lang="en-US" b="1" dirty="0" smtClean="0">
              <a:latin typeface="Kruti Dev 011" pitchFamily="2" charset="0"/>
            </a:endParaRPr>
          </a:p>
          <a:p>
            <a:pPr algn="ctr"/>
            <a:r>
              <a:rPr lang="en-US" b="1" dirty="0" err="1" smtClean="0">
                <a:latin typeface="Kruti Dev 011" pitchFamily="2" charset="0"/>
              </a:rPr>
              <a:t>iSjkesfMdy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ladk</a:t>
            </a:r>
            <a:r>
              <a:rPr lang="en-US" b="1" dirty="0" smtClean="0">
                <a:latin typeface="Kruti Dev 011" pitchFamily="2" charset="0"/>
              </a:rPr>
              <a:t>;</a:t>
            </a:r>
            <a:endParaRPr lang="en-US" dirty="0"/>
          </a:p>
        </p:txBody>
      </p:sp>
      <p:pic>
        <p:nvPicPr>
          <p:cNvPr id="11" name="Picture 5" descr="F:\Desktop\IMG_20200222_105141.jpg"/>
          <p:cNvPicPr>
            <a:picLocks noChangeAspect="1" noChangeArrowheads="1"/>
          </p:cNvPicPr>
          <p:nvPr/>
        </p:nvPicPr>
        <p:blipFill>
          <a:blip r:embed="rId6" cstate="print"/>
          <a:srcRect l="4000" r="16000" b="32000"/>
          <a:stretch>
            <a:fillRect/>
          </a:stretch>
        </p:blipFill>
        <p:spPr bwMode="auto">
          <a:xfrm>
            <a:off x="6553200" y="4038600"/>
            <a:ext cx="1524000" cy="160020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019800" y="5638800"/>
            <a:ext cx="2438400" cy="101566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eatjh</a:t>
            </a:r>
            <a:r>
              <a:rPr lang="en-US" sz="2400" dirty="0" smtClean="0">
                <a:solidFill>
                  <a:srgbClr val="2B0BB5"/>
                </a:solidFill>
                <a:latin typeface="Kruti Dev 011" pitchFamily="2" charset="0"/>
              </a:rPr>
              <a:t> ‘</a:t>
            </a:r>
            <a:r>
              <a:rPr lang="en-US" sz="2400" dirty="0" err="1" smtClean="0">
                <a:solidFill>
                  <a:srgbClr val="2B0BB5"/>
                </a:solidFill>
                <a:latin typeface="Kruti Dev 011" pitchFamily="2" charset="0"/>
              </a:rPr>
              <a:t>kqDyk</a:t>
            </a:r>
            <a:endParaRPr lang="en-US" sz="2400" dirty="0" smtClean="0">
              <a:solidFill>
                <a:srgbClr val="2B0BB5"/>
              </a:solidFill>
              <a:latin typeface="Kruti Dev 011" pitchFamily="2" charset="0"/>
            </a:endParaRPr>
          </a:p>
          <a:p>
            <a:pPr algn="ctr"/>
            <a:r>
              <a:rPr lang="en-US" b="1" dirty="0" smtClean="0">
                <a:latin typeface="Kruti Dev 011" pitchFamily="2" charset="0"/>
              </a:rPr>
              <a:t>V~;</a:t>
            </a:r>
            <a:r>
              <a:rPr lang="en-US" b="1" dirty="0" err="1" smtClean="0">
                <a:latin typeface="Kruti Dev 011" pitchFamily="2" charset="0"/>
              </a:rPr>
              <a:t>wVj</a:t>
            </a:r>
            <a:endParaRPr lang="en-US" b="1" dirty="0" smtClean="0">
              <a:latin typeface="Kruti Dev 011" pitchFamily="2" charset="0"/>
            </a:endParaRPr>
          </a:p>
          <a:p>
            <a:pPr algn="ctr"/>
            <a:r>
              <a:rPr lang="en-US" b="1" dirty="0" err="1" smtClean="0">
                <a:latin typeface="Kruti Dev 011" pitchFamily="2" charset="0"/>
              </a:rPr>
              <a:t>iSjkesfMdy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ladk</a:t>
            </a:r>
            <a:r>
              <a:rPr lang="en-US" b="1" dirty="0" smtClean="0">
                <a:latin typeface="Kruti Dev 011" pitchFamily="2" charset="0"/>
              </a:rPr>
              <a:t>;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LoLFk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cus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jgus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rjhdk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lfØ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jgsaA</a:t>
            </a:r>
            <a:r>
              <a:rPr lang="en-US" dirty="0">
                <a:latin typeface="Kruti Dev 011" pitchFamily="2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ikSf"Vd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Hkkstu</a:t>
            </a:r>
            <a:r>
              <a:rPr lang="en-US" dirty="0">
                <a:latin typeface="Kruti Dev 011" pitchFamily="2" charset="0"/>
              </a:rPr>
              <a:t> [</a:t>
            </a:r>
            <a:r>
              <a:rPr lang="en-US" dirty="0" err="1">
                <a:latin typeface="Kruti Dev 011" pitchFamily="2" charset="0"/>
              </a:rPr>
              <a:t>kk,aA</a:t>
            </a:r>
            <a:endParaRPr lang="en-US" dirty="0">
              <a:latin typeface="Kruti Dev 011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flxjsV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lsou</a:t>
            </a:r>
            <a:r>
              <a:rPr lang="en-US" dirty="0">
                <a:latin typeface="Kruti Dev 011" pitchFamily="2" charset="0"/>
              </a:rPr>
              <a:t> u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Kruti Dev 011" pitchFamily="2" charset="0"/>
              </a:rPr>
              <a:t>,</a:t>
            </a:r>
            <a:r>
              <a:rPr lang="en-US" dirty="0" err="1" smtClean="0">
                <a:latin typeface="Kruti Dev 011" pitchFamily="2" charset="0"/>
              </a:rPr>
              <a:t>Ydksgy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lsou</a:t>
            </a:r>
            <a:r>
              <a:rPr lang="en-US" dirty="0">
                <a:latin typeface="Kruti Dev 011" pitchFamily="2" charset="0"/>
              </a:rPr>
              <a:t> u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Kruti Dev 011" pitchFamily="2" charset="0"/>
              </a:rPr>
              <a:t>;</a:t>
            </a:r>
            <a:r>
              <a:rPr lang="en-US" dirty="0" err="1">
                <a:latin typeface="Kruti Dev 011" pitchFamily="2" charset="0"/>
              </a:rPr>
              <a:t>ksx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/;</a:t>
            </a:r>
            <a:r>
              <a:rPr lang="en-US" dirty="0" err="1">
                <a:latin typeface="Kruti Dev 011" pitchFamily="2" charset="0"/>
              </a:rPr>
              <a:t>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err="1">
                <a:latin typeface="Kruti Dev 011" pitchFamily="2" charset="0"/>
              </a:rPr>
              <a:t>fdrkcsa</a:t>
            </a:r>
            <a:r>
              <a:rPr lang="en-US" dirty="0">
                <a:latin typeface="Kruti Dev 011" pitchFamily="2" charset="0"/>
              </a:rPr>
              <a:t>  </a:t>
            </a:r>
            <a:r>
              <a:rPr lang="en-US" dirty="0" err="1">
                <a:latin typeface="Kruti Dev 011" pitchFamily="2" charset="0"/>
              </a:rPr>
              <a:t>i</a:t>
            </a:r>
            <a:r>
              <a:rPr lang="en-US" dirty="0">
                <a:latin typeface="Kruti Dev 011" pitchFamily="2" charset="0"/>
              </a:rPr>
              <a:t>&lt;+s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laxhr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lqusA</a:t>
            </a:r>
            <a:endParaRPr lang="en-US" dirty="0">
              <a:latin typeface="Kruti Dev 011" pitchFamily="2" charset="0"/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013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80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9900" dirty="0">
                <a:solidFill>
                  <a:srgbClr val="FF0000"/>
                </a:solidFill>
                <a:latin typeface="Arial Black" pitchFamily="34" charset="0"/>
              </a:rPr>
              <a:t>   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68449"/>
            <a:ext cx="2514600" cy="414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319" y="347448"/>
            <a:ext cx="7098224" cy="938912"/>
          </a:xfrm>
        </p:spPr>
        <p:txBody>
          <a:bodyPr/>
          <a:lstStyle/>
          <a:p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lkjka’k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6942" y="1757740"/>
            <a:ext cx="8283845" cy="2395806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Kruti Dev 011" pitchFamily="2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dksjksuk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ok;jl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,d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laØked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chekjh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gSA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</a:p>
          <a:p>
            <a:pPr marL="403225" indent="-403225" algn="l">
              <a:lnSpc>
                <a:spcPct val="150000"/>
              </a:lnSpc>
              <a:buFont typeface="Arial" pitchFamily="34" charset="0"/>
              <a:buChar char="•"/>
              <a:tabLst>
                <a:tab pos="107950" algn="l"/>
              </a:tabLst>
            </a:pP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orZeku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esa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dksfoM&amp;19 ds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laØe.k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ls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cpus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ds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fy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jksdFkke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,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oa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Áfrjks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/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kd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{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kerk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es c&lt;+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kok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gh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,d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ek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=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vk’kk</a:t>
            </a:r>
            <a:r>
              <a:rPr lang="en-US" sz="3200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Kruti Dev 011" pitchFamily="2" charset="0"/>
              </a:rPr>
              <a:t>gSA</a:t>
            </a:r>
            <a:endParaRPr lang="en-US" sz="3200" b="1" dirty="0">
              <a:solidFill>
                <a:schemeClr val="tx1"/>
              </a:solidFill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Kruti Dev 011" pitchFamily="2" charset="0"/>
              </a:rPr>
              <a:t>fo“k</a:t>
            </a:r>
            <a:r>
              <a:rPr lang="en-US" sz="4000" dirty="0" smtClean="0">
                <a:solidFill>
                  <a:srgbClr val="FF0000"/>
                </a:solidFill>
                <a:latin typeface="Kruti Dev 011" pitchFamily="2" charset="0"/>
              </a:rPr>
              <a:t>; </a:t>
            </a:r>
            <a:r>
              <a:rPr lang="en-US" sz="4000" dirty="0" err="1" smtClean="0">
                <a:solidFill>
                  <a:srgbClr val="FF0000"/>
                </a:solidFill>
                <a:latin typeface="Kruti Dev 011" pitchFamily="2" charset="0"/>
              </a:rPr>
              <a:t>lwph</a:t>
            </a:r>
            <a:endParaRPr lang="en-US" sz="4000" dirty="0">
              <a:solidFill>
                <a:srgbClr val="FF0000"/>
              </a:solidFill>
              <a:latin typeface="Kruti Dev 011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50292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dirty="0" smtClean="0">
                <a:latin typeface="Kruti Dev 011" pitchFamily="2" charset="0"/>
              </a:rPr>
              <a:t>1- </a:t>
            </a:r>
            <a:r>
              <a:rPr lang="en-US" sz="2800" dirty="0" err="1" smtClean="0">
                <a:latin typeface="Kruti Dev 011" pitchFamily="2" charset="0"/>
              </a:rPr>
              <a:t>Lokxr</a:t>
            </a:r>
            <a:r>
              <a:rPr lang="en-US" sz="2800" dirty="0" smtClean="0">
                <a:latin typeface="Kruti Dev 011" pitchFamily="2" charset="0"/>
              </a:rPr>
              <a:t> ,</a:t>
            </a:r>
            <a:r>
              <a:rPr lang="en-US" sz="2800" dirty="0" err="1" smtClean="0">
                <a:latin typeface="Kruti Dev 011" pitchFamily="2" charset="0"/>
              </a:rPr>
              <a:t>oa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ifjp</a:t>
            </a:r>
            <a:r>
              <a:rPr lang="en-US" sz="2800" dirty="0" smtClean="0">
                <a:latin typeface="Kruti Dev 011" pitchFamily="2" charset="0"/>
              </a:rPr>
              <a:t>;</a:t>
            </a:r>
          </a:p>
          <a:p>
            <a:pPr marL="463550" indent="-463550" algn="just">
              <a:buNone/>
            </a:pPr>
            <a:r>
              <a:rPr lang="en-US" sz="2800" dirty="0" smtClean="0">
                <a:latin typeface="Kruti Dev 011" pitchFamily="2" charset="0"/>
              </a:rPr>
              <a:t>2- dksfoM&amp;19 </a:t>
            </a:r>
            <a:r>
              <a:rPr lang="en-US" sz="2800" dirty="0" err="1" smtClean="0">
                <a:latin typeface="Kruti Dev 011" pitchFamily="2" charset="0"/>
              </a:rPr>
              <a:t>dk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Xykscy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fluSfj;ks</a:t>
            </a:r>
            <a:r>
              <a:rPr lang="en-US" sz="2800" dirty="0" smtClean="0">
                <a:latin typeface="Kruti Dev 011" pitchFamily="2" charset="0"/>
              </a:rPr>
              <a:t> ,</a:t>
            </a:r>
            <a:r>
              <a:rPr lang="en-US" sz="2800" dirty="0" err="1" smtClean="0">
                <a:latin typeface="Kruti Dev 011" pitchFamily="2" charset="0"/>
              </a:rPr>
              <a:t>oa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jksx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izfrjks</a:t>
            </a:r>
            <a:r>
              <a:rPr lang="en-US" sz="2800" dirty="0" smtClean="0">
                <a:latin typeface="Kruti Dev 011" pitchFamily="2" charset="0"/>
              </a:rPr>
              <a:t>/</a:t>
            </a:r>
            <a:r>
              <a:rPr lang="en-US" sz="2800" dirty="0" err="1" smtClean="0">
                <a:latin typeface="Kruti Dev 011" pitchFamily="2" charset="0"/>
              </a:rPr>
              <a:t>kd</a:t>
            </a:r>
            <a:r>
              <a:rPr lang="en-US" sz="2800" dirty="0" smtClean="0">
                <a:latin typeface="Kruti Dev 011" pitchFamily="2" charset="0"/>
              </a:rPr>
              <a:t> {</a:t>
            </a:r>
            <a:r>
              <a:rPr lang="en-US" sz="2800" dirty="0" err="1" smtClean="0">
                <a:latin typeface="Kruti Dev 011" pitchFamily="2" charset="0"/>
              </a:rPr>
              <a:t>kerk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err="1" smtClean="0">
                <a:solidFill>
                  <a:srgbClr val="FF0000"/>
                </a:solidFill>
                <a:latin typeface="Kruti Dev 011" pitchFamily="2" charset="0"/>
              </a:rPr>
              <a:t>wy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1½</a:t>
            </a:r>
          </a:p>
          <a:p>
            <a:pPr marL="341313" indent="-341313" algn="just">
              <a:buNone/>
            </a:pPr>
            <a:r>
              <a:rPr lang="en-US" sz="2800" dirty="0" smtClean="0">
                <a:latin typeface="Kruti Dev 011" pitchFamily="2" charset="0"/>
              </a:rPr>
              <a:t>3- dksfoM&amp;19 </a:t>
            </a:r>
            <a:r>
              <a:rPr lang="en-US" sz="2800" dirty="0" err="1" smtClean="0">
                <a:latin typeface="Kruti Dev 011" pitchFamily="2" charset="0"/>
              </a:rPr>
              <a:t>ls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o;Ldksa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esa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mRiUu</a:t>
            </a:r>
            <a:r>
              <a:rPr lang="en-US" sz="2800" dirty="0" smtClean="0">
                <a:latin typeface="Kruti Dev 011" pitchFamily="2" charset="0"/>
              </a:rPr>
              <a:t> y{</a:t>
            </a:r>
            <a:r>
              <a:rPr lang="en-US" sz="2800" dirty="0" err="1" smtClean="0">
                <a:latin typeface="Kruti Dev 011" pitchFamily="2" charset="0"/>
              </a:rPr>
              <a:t>k.k</a:t>
            </a:r>
            <a:r>
              <a:rPr lang="en-US" sz="2800" dirty="0" smtClean="0">
                <a:latin typeface="Kruti Dev 011" pitchFamily="2" charset="0"/>
              </a:rPr>
              <a:t>] </a:t>
            </a:r>
            <a:r>
              <a:rPr lang="en-US" sz="2800" dirty="0" err="1" smtClean="0">
                <a:latin typeface="Kruti Dev 011" pitchFamily="2" charset="0"/>
              </a:rPr>
              <a:t>leL;k</a:t>
            </a:r>
            <a:r>
              <a:rPr lang="en-US" sz="2800" dirty="0" smtClean="0">
                <a:latin typeface="Kruti Dev 011" pitchFamily="2" charset="0"/>
              </a:rPr>
              <a:t> ,</a:t>
            </a:r>
            <a:r>
              <a:rPr lang="en-US" sz="2800" dirty="0" err="1" smtClean="0">
                <a:latin typeface="Kruti Dev 011" pitchFamily="2" charset="0"/>
              </a:rPr>
              <a:t>oa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tfVyrk,a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2½</a:t>
            </a:r>
          </a:p>
          <a:p>
            <a:pPr marL="396875" algn="just">
              <a:buNone/>
            </a:pPr>
            <a:r>
              <a:rPr lang="en-US" sz="2800" dirty="0" smtClean="0">
                <a:latin typeface="Kruti Dev 011" pitchFamily="2" charset="0"/>
              </a:rPr>
              <a:t>4- </a:t>
            </a:r>
            <a:r>
              <a:rPr lang="en-US" sz="2800" dirty="0" err="1" smtClean="0">
                <a:latin typeface="Kruti Dev 011" pitchFamily="2" charset="0"/>
              </a:rPr>
              <a:t>lSEiy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dk</a:t>
            </a:r>
            <a:r>
              <a:rPr lang="en-US" sz="2800" dirty="0" smtClean="0">
                <a:latin typeface="Kruti Dev 011" pitchFamily="2" charset="0"/>
              </a:rPr>
              <a:t> ,d=</a:t>
            </a:r>
            <a:r>
              <a:rPr lang="en-US" sz="2800" dirty="0" err="1" smtClean="0">
                <a:latin typeface="Kruti Dev 011" pitchFamily="2" charset="0"/>
              </a:rPr>
              <a:t>hdj.k</a:t>
            </a:r>
            <a:r>
              <a:rPr lang="en-US" sz="2800" dirty="0" smtClean="0">
                <a:latin typeface="Kruti Dev 011" pitchFamily="2" charset="0"/>
              </a:rPr>
              <a:t> ,</a:t>
            </a:r>
            <a:r>
              <a:rPr lang="en-US" sz="2800" dirty="0" err="1" smtClean="0">
                <a:latin typeface="Kruti Dev 011" pitchFamily="2" charset="0"/>
              </a:rPr>
              <a:t>oa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LFkkukUkrj.k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3½</a:t>
            </a:r>
          </a:p>
          <a:p>
            <a:pPr marL="465138" indent="-465138" algn="just">
              <a:buNone/>
            </a:pPr>
            <a:r>
              <a:rPr lang="en-US" sz="2800" dirty="0" smtClean="0">
                <a:latin typeface="Kruti Dev 011" pitchFamily="2" charset="0"/>
              </a:rPr>
              <a:t>5- </a:t>
            </a:r>
            <a:r>
              <a:rPr lang="en-US" sz="2800" dirty="0" err="1" smtClean="0">
                <a:latin typeface="Kruti Dev 011" pitchFamily="2" charset="0"/>
              </a:rPr>
              <a:t>gkFkksa</a:t>
            </a:r>
            <a:r>
              <a:rPr lang="en-US" sz="2800" dirty="0" smtClean="0">
                <a:latin typeface="Kruti Dev 011" pitchFamily="2" charset="0"/>
              </a:rPr>
              <a:t> dh </a:t>
            </a:r>
            <a:r>
              <a:rPr lang="en-US" sz="2800" dirty="0" err="1" smtClean="0">
                <a:latin typeface="Kruti Dev 011" pitchFamily="2" charset="0"/>
              </a:rPr>
              <a:t>LoPNrk</a:t>
            </a:r>
            <a:r>
              <a:rPr lang="en-US" sz="2800" dirty="0" smtClean="0">
                <a:latin typeface="Kruti Dev 011" pitchFamily="2" charset="0"/>
              </a:rPr>
              <a:t> ,</a:t>
            </a:r>
            <a:r>
              <a:rPr lang="en-US" sz="2800" dirty="0" err="1" smtClean="0">
                <a:latin typeface="Kruti Dev 011" pitchFamily="2" charset="0"/>
              </a:rPr>
              <a:t>oa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ekLd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iguus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lgh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rjhdk</a:t>
            </a:r>
            <a:r>
              <a:rPr lang="en-US" sz="2800" dirty="0" smtClean="0">
                <a:latin typeface="Kruti Dev 011" pitchFamily="2" charset="0"/>
              </a:rPr>
              <a:t>   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4½</a:t>
            </a:r>
          </a:p>
          <a:p>
            <a:pPr marL="396875" algn="just">
              <a:buNone/>
            </a:pPr>
            <a:r>
              <a:rPr lang="en-US" sz="2800" dirty="0" smtClean="0">
                <a:latin typeface="Kruti Dev 011" pitchFamily="2" charset="0"/>
              </a:rPr>
              <a:t>6- dksfoM&amp;19 </a:t>
            </a:r>
            <a:r>
              <a:rPr lang="en-US" sz="2800" dirty="0" err="1" smtClean="0">
                <a:latin typeface="Kruti Dev 011" pitchFamily="2" charset="0"/>
              </a:rPr>
              <a:t>ds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laØe.k</a:t>
            </a:r>
            <a:r>
              <a:rPr lang="en-US" sz="2800" dirty="0" smtClean="0">
                <a:latin typeface="Kruti Dev 011" pitchFamily="2" charset="0"/>
              </a:rPr>
              <a:t> dh </a:t>
            </a:r>
            <a:r>
              <a:rPr lang="en-US" sz="2800" dirty="0" err="1" smtClean="0">
                <a:latin typeface="Kruti Dev 011" pitchFamily="2" charset="0"/>
              </a:rPr>
              <a:t>jksdFkke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fy</a:t>
            </a:r>
            <a:r>
              <a:rPr lang="en-US" sz="2800" dirty="0" smtClean="0">
                <a:latin typeface="Kruti Dev 011" pitchFamily="2" charset="0"/>
              </a:rPr>
              <a:t>, </a:t>
            </a:r>
            <a:r>
              <a:rPr lang="en-US" sz="2800" dirty="0" err="1" smtClean="0">
                <a:latin typeface="Kruti Dev 011" pitchFamily="2" charset="0"/>
              </a:rPr>
              <a:t>ilZuy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izksVsfDVo</a:t>
            </a:r>
            <a:r>
              <a:rPr lang="en-US" sz="2800" dirty="0" smtClean="0">
                <a:latin typeface="Kruti Dev 011" pitchFamily="2" charset="0"/>
              </a:rPr>
              <a:t> bD;wIesUV¼ih0ih0bZ0½ </a:t>
            </a:r>
            <a:r>
              <a:rPr lang="en-US" sz="2800" dirty="0" err="1" smtClean="0">
                <a:latin typeface="Kruti Dev 011" pitchFamily="2" charset="0"/>
              </a:rPr>
              <a:t>dk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mi;ksx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5½</a:t>
            </a:r>
            <a:endParaRPr lang="en-US" sz="2800" dirty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ekWM</a:t>
            </a:r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~;wy&amp;2 </a:t>
            </a:r>
            <a:endParaRPr lang="en-US" sz="4800" dirty="0">
              <a:solidFill>
                <a:srgbClr val="2B0B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 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ds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laØe.k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ls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O;Ldksa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mRiUu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y{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k.k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] </a:t>
            </a:r>
            <a:r>
              <a:rPr lang="en-US" sz="4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tk¡ps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cpko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,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oa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tfVyrk,a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fo“k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;%&amp;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Kruti Dev 011" panose="00000700000000000000" pitchFamily="2" charset="0"/>
              </a:rPr>
              <a:t>D;k</a:t>
            </a:r>
            <a:r>
              <a:rPr lang="en-US" dirty="0" smtClean="0">
                <a:latin typeface="Kruti Dev 011" panose="00000700000000000000" pitchFamily="2" charset="0"/>
              </a:rPr>
              <a:t> </a:t>
            </a:r>
            <a:r>
              <a:rPr lang="en-US" dirty="0" err="1" smtClean="0">
                <a:latin typeface="Kruti Dev 011" panose="00000700000000000000" pitchFamily="2" charset="0"/>
              </a:rPr>
              <a:t>gS</a:t>
            </a:r>
            <a:r>
              <a:rPr lang="en-US" dirty="0" smtClean="0">
                <a:latin typeface="Kruti Dev 011" panose="00000700000000000000" pitchFamily="2" charset="0"/>
              </a:rPr>
              <a:t> dksfoM&amp;19 </a:t>
            </a:r>
            <a:r>
              <a:rPr lang="en-US" sz="2800" dirty="0">
                <a:latin typeface="Kruti Dev 011" panose="00000700000000000000" pitchFamily="2" charset="0"/>
              </a:rPr>
              <a:t>\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dSls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QSyrk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</a:t>
            </a:r>
            <a:r>
              <a:rPr lang="en-US" dirty="0">
                <a:latin typeface="Kruti Dev 011" pitchFamily="2" charset="0"/>
              </a:rPr>
              <a:t> dksfoM&amp;19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laØe.k</a:t>
            </a:r>
            <a:endParaRPr lang="en-US" dirty="0">
              <a:latin typeface="Kruti Dev 011" pitchFamily="2" charset="0"/>
            </a:endParaRPr>
          </a:p>
          <a:p>
            <a:r>
              <a:rPr lang="en-US" dirty="0">
                <a:latin typeface="Kruti Dev 011" pitchFamily="2" charset="0"/>
              </a:rPr>
              <a:t>dksfoM&amp;19 dh </a:t>
            </a:r>
            <a:r>
              <a:rPr lang="en-US" dirty="0" err="1">
                <a:latin typeface="Kruti Dev 011" pitchFamily="2" charset="0"/>
              </a:rPr>
              <a:t>buD;wcs’ku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vof</a:t>
            </a:r>
            <a:r>
              <a:rPr lang="en-US" dirty="0">
                <a:latin typeface="Kruti Dev 011" pitchFamily="2" charset="0"/>
              </a:rPr>
              <a:t>/k </a:t>
            </a:r>
            <a:r>
              <a:rPr lang="en-US" dirty="0"/>
              <a:t>(Incubation Period)</a:t>
            </a:r>
          </a:p>
          <a:p>
            <a:r>
              <a:rPr lang="en-US" dirty="0" err="1">
                <a:latin typeface="Kruti Dev 011" pitchFamily="2" charset="0"/>
              </a:rPr>
              <a:t>jksx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lkekU</a:t>
            </a:r>
            <a:r>
              <a:rPr lang="en-US" dirty="0">
                <a:latin typeface="Kruti Dev 011" pitchFamily="2" charset="0"/>
              </a:rPr>
              <a:t>; y{</a:t>
            </a:r>
            <a:r>
              <a:rPr lang="en-US" dirty="0" err="1">
                <a:latin typeface="Kruti Dev 011" pitchFamily="2" charset="0"/>
              </a:rPr>
              <a:t>k.k</a:t>
            </a:r>
            <a:endParaRPr lang="en-US" dirty="0">
              <a:latin typeface="Kruti Dev 011" pitchFamily="2" charset="0"/>
            </a:endParaRPr>
          </a:p>
          <a:p>
            <a:r>
              <a:rPr lang="en-US" dirty="0">
                <a:latin typeface="Kruti Dev 011" pitchFamily="2" charset="0"/>
              </a:rPr>
              <a:t>dksfoM&amp;19 ls </a:t>
            </a:r>
            <a:r>
              <a:rPr lang="en-US" dirty="0" err="1">
                <a:latin typeface="Kruti Dev 011" pitchFamily="2" charset="0"/>
              </a:rPr>
              <a:t>cpko</a:t>
            </a:r>
            <a:endParaRPr lang="en-US" dirty="0">
              <a:latin typeface="Kruti Dev 011" pitchFamily="2" charset="0"/>
            </a:endParaRPr>
          </a:p>
          <a:p>
            <a:r>
              <a:rPr lang="en-US" dirty="0">
                <a:latin typeface="Kruti Dev 011" pitchFamily="2" charset="0"/>
              </a:rPr>
              <a:t>dksfoM&amp;19 ds </a:t>
            </a:r>
            <a:r>
              <a:rPr lang="en-US" dirty="0" err="1">
                <a:latin typeface="Kruti Dev 011" pitchFamily="2" charset="0"/>
              </a:rPr>
              <a:t>laØe.k</a:t>
            </a:r>
            <a:r>
              <a:rPr lang="en-US" dirty="0">
                <a:latin typeface="Kruti Dev 011" pitchFamily="2" charset="0"/>
              </a:rPr>
              <a:t> ls </a:t>
            </a:r>
            <a:r>
              <a:rPr lang="en-US" dirty="0" err="1">
                <a:latin typeface="Kruti Dev 011" pitchFamily="2" charset="0"/>
              </a:rPr>
              <a:t>mRiUu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tfVyrk,a</a:t>
            </a:r>
            <a:r>
              <a:rPr lang="en-US" dirty="0">
                <a:latin typeface="Kruti Dev 011" pitchFamily="2" charset="0"/>
              </a:rPr>
              <a:t> ¼</a:t>
            </a:r>
            <a:r>
              <a:rPr lang="en-US" dirty="0" smtClean="0"/>
              <a:t>Complications</a:t>
            </a:r>
            <a:r>
              <a:rPr lang="en-US" dirty="0" smtClean="0">
                <a:latin typeface="Kruti Dev 011" pitchFamily="2" charset="0"/>
              </a:rPr>
              <a:t>½</a:t>
            </a:r>
            <a:endParaRPr lang="en-US" dirty="0">
              <a:latin typeface="Kruti Dev 011" pitchFamily="2" charset="0"/>
            </a:endParaRPr>
          </a:p>
          <a:p>
            <a:pPr marL="0" indent="0"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225" y="539751"/>
            <a:ext cx="6684169" cy="12811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D;k</a:t>
            </a:r>
            <a:r>
              <a:rPr lang="en-US" sz="4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gS</a:t>
            </a:r>
            <a:r>
              <a:rPr lang="en-US" sz="4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dksfoM&amp;19 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\</a:t>
            </a:r>
            <a:endParaRPr lang="en-US" sz="4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anose="000007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2354" y="1820863"/>
            <a:ext cx="6686550" cy="3776662"/>
          </a:xfrm>
        </p:spPr>
        <p:txBody>
          <a:bodyPr rtlCol="0">
            <a:normAutofit/>
          </a:bodyPr>
          <a:lstStyle/>
          <a:p>
            <a:pPr marL="541338" indent="-541338" algn="just"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dksfoM&amp;19</a:t>
            </a:r>
            <a:r>
              <a:rPr lang="en-US" sz="3200" dirty="0">
                <a:latin typeface="Kruti Dev 011" panose="00000700000000000000" pitchFamily="2" charset="0"/>
              </a:rPr>
              <a:t> ,d </a:t>
            </a:r>
            <a:r>
              <a:rPr lang="en-US" sz="3200" dirty="0" err="1">
                <a:latin typeface="Kruti Dev 011" panose="00000700000000000000" pitchFamily="2" charset="0"/>
              </a:rPr>
              <a:t>laØked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chekjh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gS</a:t>
            </a:r>
            <a:r>
              <a:rPr lang="en-US" sz="3200" dirty="0">
                <a:latin typeface="Kruti Dev 011" panose="00000700000000000000" pitchFamily="2" charset="0"/>
              </a:rPr>
              <a:t>] </a:t>
            </a:r>
            <a:r>
              <a:rPr lang="en-US" sz="3200" dirty="0" err="1">
                <a:latin typeface="Kruti Dev 011" panose="00000700000000000000" pitchFamily="2" charset="0"/>
              </a:rPr>
              <a:t>tks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gky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gh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esa</a:t>
            </a:r>
            <a:r>
              <a:rPr lang="en-US" sz="3200" dirty="0">
                <a:latin typeface="Kruti Dev 011" panose="00000700000000000000" pitchFamily="2" charset="0"/>
              </a:rPr>
              <a:t> [</a:t>
            </a:r>
            <a:r>
              <a:rPr lang="en-US" sz="3200" dirty="0" err="1">
                <a:latin typeface="Kruti Dev 011" panose="00000700000000000000" pitchFamily="2" charset="0"/>
              </a:rPr>
              <a:t>kksts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x;s</a:t>
            </a:r>
            <a:r>
              <a:rPr lang="en-US" sz="3200" dirty="0">
                <a:latin typeface="Kruti Dev 011" panose="00000700000000000000" pitchFamily="2" charset="0"/>
              </a:rPr>
              <a:t> ,d </a:t>
            </a:r>
            <a:r>
              <a:rPr lang="en-US" sz="3200" dirty="0" err="1">
                <a:latin typeface="Kruti Dev 011" panose="00000700000000000000" pitchFamily="2" charset="0"/>
              </a:rPr>
              <a:t>u;s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ok;jl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uksosy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dksjksuk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ok;jl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3200" dirty="0">
                <a:latin typeface="Kruti Dev 011" panose="00000700000000000000" pitchFamily="2" charset="0"/>
              </a:rPr>
              <a:t>ds </a:t>
            </a:r>
            <a:r>
              <a:rPr lang="en-US" sz="3200" dirty="0" err="1">
                <a:latin typeface="Kruti Dev 011" panose="00000700000000000000" pitchFamily="2" charset="0"/>
              </a:rPr>
              <a:t>dkj.k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QSyrh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</a:p>
          <a:p>
            <a:pPr marL="541338" indent="-541338" algn="just" eaLnBrk="1" fontAlgn="auto" hangingPunct="1">
              <a:spcAft>
                <a:spcPts val="0"/>
              </a:spcAft>
              <a:buNone/>
              <a:defRPr/>
            </a:pPr>
            <a:endParaRPr lang="en-US" sz="3200" dirty="0">
              <a:latin typeface="Kruti Dev 011" panose="00000700000000000000" pitchFamily="2" charset="0"/>
            </a:endParaRPr>
          </a:p>
          <a:p>
            <a:pPr marL="541338" indent="-541338" algn="just"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Kruti Dev 011" panose="00000700000000000000" pitchFamily="2" charset="0"/>
              </a:rPr>
              <a:t>;g </a:t>
            </a:r>
            <a:r>
              <a:rPr lang="en-US" sz="3200" dirty="0" err="1">
                <a:latin typeface="Kruti Dev 011" panose="00000700000000000000" pitchFamily="2" charset="0"/>
              </a:rPr>
              <a:t>chekjh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Kruti Dev 011" panose="00000700000000000000" pitchFamily="2" charset="0"/>
              </a:rPr>
              <a:t>fnlEcj</a:t>
            </a:r>
            <a:r>
              <a:rPr lang="en-US" sz="3200" dirty="0">
                <a:solidFill>
                  <a:srgbClr val="0070C0"/>
                </a:solidFill>
                <a:latin typeface="Kruti Dev 011" panose="00000700000000000000" pitchFamily="2" charset="0"/>
              </a:rPr>
              <a:t>] 2019 </a:t>
            </a:r>
            <a:r>
              <a:rPr lang="en-US" sz="3200" dirty="0" err="1">
                <a:latin typeface="Kruti Dev 011" panose="00000700000000000000" pitchFamily="2" charset="0"/>
              </a:rPr>
              <a:t>esa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phu</a:t>
            </a:r>
            <a:r>
              <a:rPr lang="en-US" sz="3200" dirty="0">
                <a:latin typeface="Kruti Dev 011" panose="00000700000000000000" pitchFamily="2" charset="0"/>
              </a:rPr>
              <a:t> ds </a:t>
            </a:r>
            <a:r>
              <a:rPr lang="en-US" dirty="0" err="1">
                <a:latin typeface="Kruti Dev 011" panose="00000700000000000000" pitchFamily="2" charset="0"/>
              </a:rPr>
              <a:t>oqgku</a:t>
            </a:r>
            <a:r>
              <a:rPr lang="en-US" dirty="0">
                <a:latin typeface="Kruti Dev 011" panose="00000700000000000000" pitchFamily="2" charset="0"/>
              </a:rPr>
              <a:t> ‘</a:t>
            </a:r>
            <a:r>
              <a:rPr lang="en-US" dirty="0" err="1">
                <a:latin typeface="Kruti Dev 011" panose="00000700000000000000" pitchFamily="2" charset="0"/>
              </a:rPr>
              <a:t>kgj</a:t>
            </a:r>
            <a:r>
              <a:rPr lang="en-US" dirty="0">
                <a:latin typeface="Kruti Dev 011" panose="00000700000000000000" pitchFamily="2" charset="0"/>
              </a:rPr>
              <a:t> ds </a:t>
            </a:r>
            <a:r>
              <a:rPr lang="en-US" sz="3200" dirty="0" err="1">
                <a:latin typeface="Kruti Dev 011" panose="00000700000000000000" pitchFamily="2" charset="0"/>
              </a:rPr>
              <a:t>ejhtks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esa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ik;h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x;hA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</a:p>
          <a:p>
            <a:pPr marL="541338" indent="-541338" algn="just" eaLnBrk="1" fontAlgn="auto" hangingPunct="1">
              <a:spcAft>
                <a:spcPts val="0"/>
              </a:spcAft>
              <a:buNone/>
              <a:defRPr/>
            </a:pPr>
            <a:endParaRPr lang="en-US" sz="3200" dirty="0">
              <a:latin typeface="Kruti Dev 011" panose="00000700000000000000" pitchFamily="2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latin typeface="Kruti Dev 011" panose="000007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5191" y="5791201"/>
            <a:ext cx="3758809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dk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laØe.k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dSls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QSyrk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gS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150000"/>
              </a:lnSpc>
            </a:pPr>
            <a:r>
              <a:rPr lang="en-US" dirty="0">
                <a:latin typeface="Kruti Dev 011" pitchFamily="2" charset="0"/>
              </a:rPr>
              <a:t>[</a:t>
            </a:r>
            <a:r>
              <a:rPr lang="en-US" dirty="0" err="1">
                <a:latin typeface="Kruti Dev 011" pitchFamily="2" charset="0"/>
              </a:rPr>
              <a:t>kkalus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vFkok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Nhadus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fudyh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ykj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cw¡nks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</a:t>
            </a:r>
            <a:r>
              <a:rPr lang="en-US" dirty="0">
                <a:latin typeface="Kruti Dev 011" pitchFamily="2" charset="0"/>
              </a:rPr>
              <a:t>/;e </a:t>
            </a:r>
            <a:r>
              <a:rPr lang="en-US" dirty="0" err="1">
                <a:latin typeface="Kruti Dev 011" pitchFamily="2" charset="0"/>
              </a:rPr>
              <a:t>lsA</a:t>
            </a:r>
            <a:endParaRPr lang="en-US" dirty="0">
              <a:latin typeface="Kruti Dev 011" pitchFamily="2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laØfer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oLrqvksa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vFkok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lrgksa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Nwus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lsA</a:t>
            </a:r>
            <a:endParaRPr lang="en-US" dirty="0">
              <a:latin typeface="Kruti Dev 011" pitchFamily="2" charset="0"/>
            </a:endParaRPr>
          </a:p>
          <a:p>
            <a:pPr marL="457200" indent="-457200" algn="just"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ey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ekxZ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</a:t>
            </a:r>
            <a:r>
              <a:rPr lang="en-US" dirty="0">
                <a:latin typeface="Kruti Dev 011" pitchFamily="2" charset="0"/>
              </a:rPr>
              <a:t>/;e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\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dh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buD;wcs’ku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vof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/k 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(Incubation Period):-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38766"/>
            <a:ext cx="7886700" cy="4038197"/>
          </a:xfrm>
        </p:spPr>
        <p:txBody>
          <a:bodyPr/>
          <a:lstStyle/>
          <a:p>
            <a:pPr marL="541338" indent="-541338" algn="just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Kruti Dev 011" panose="00000700000000000000" pitchFamily="2" charset="0"/>
              </a:rPr>
              <a:t>dksfoM&amp;19 dh </a:t>
            </a:r>
            <a:r>
              <a:rPr lang="en-US" dirty="0" err="1">
                <a:latin typeface="Kruti Dev 011" panose="00000700000000000000" pitchFamily="2" charset="0"/>
              </a:rPr>
              <a:t>buD;wcs’ku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vof</a:t>
            </a:r>
            <a:r>
              <a:rPr lang="en-US" dirty="0">
                <a:latin typeface="Kruti Dev 011" panose="00000700000000000000" pitchFamily="2" charset="0"/>
              </a:rPr>
              <a:t>/k </a:t>
            </a:r>
            <a:r>
              <a:rPr lang="en-US" dirty="0">
                <a:solidFill>
                  <a:srgbClr val="0070C0"/>
                </a:solidFill>
                <a:latin typeface="Kruti Dev 011" panose="00000700000000000000" pitchFamily="2" charset="0"/>
              </a:rPr>
              <a:t>2 ls 14 </a:t>
            </a:r>
            <a:r>
              <a:rPr lang="en-US" dirty="0" err="1">
                <a:solidFill>
                  <a:srgbClr val="0070C0"/>
                </a:solidFill>
                <a:latin typeface="Kruti Dev 011" panose="00000700000000000000" pitchFamily="2" charset="0"/>
              </a:rPr>
              <a:t>fnu</a:t>
            </a:r>
            <a:r>
              <a:rPr lang="en-US" dirty="0">
                <a:solidFill>
                  <a:srgbClr val="0070C0"/>
                </a:solidFill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gksrh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gSA</a:t>
            </a:r>
            <a:r>
              <a:rPr lang="en-US" dirty="0">
                <a:latin typeface="Kruti Dev 011" panose="00000700000000000000" pitchFamily="2" charset="0"/>
              </a:rPr>
              <a:t> </a:t>
            </a:r>
          </a:p>
          <a:p>
            <a:pPr marL="541338" indent="-541338" algn="just" eaLnBrk="1" fontAlgn="auto" hangingPunct="1">
              <a:spcAft>
                <a:spcPts val="0"/>
              </a:spcAft>
              <a:buNone/>
              <a:defRPr/>
            </a:pPr>
            <a:endParaRPr lang="en-US" dirty="0">
              <a:latin typeface="Kruti Dev 011" panose="00000700000000000000" pitchFamily="2" charset="0"/>
            </a:endParaRPr>
          </a:p>
          <a:p>
            <a:pPr marL="541338" indent="-541338" algn="just" eaLnBrk="1" fontAlgn="auto" hangingPunct="1">
              <a:spcAft>
                <a:spcPts val="0"/>
              </a:spcAft>
              <a:defRPr/>
            </a:pPr>
            <a:r>
              <a:rPr lang="en-US" dirty="0" err="1">
                <a:latin typeface="Kruti Dev 011" panose="00000700000000000000" pitchFamily="2" charset="0"/>
              </a:rPr>
              <a:t>Yksfdu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dqN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laØfer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O;fDr;ksa</a:t>
            </a:r>
            <a:r>
              <a:rPr lang="en-US" dirty="0">
                <a:latin typeface="Kruti Dev 011" panose="00000700000000000000" pitchFamily="2" charset="0"/>
              </a:rPr>
              <a:t> es </a:t>
            </a:r>
            <a:r>
              <a:rPr lang="en-US" dirty="0" err="1">
                <a:latin typeface="Kruti Dev 011" panose="00000700000000000000" pitchFamily="2" charset="0"/>
              </a:rPr>
              <a:t>bldh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vof</a:t>
            </a:r>
            <a:r>
              <a:rPr lang="en-US" dirty="0">
                <a:latin typeface="Kruti Dev 011" panose="00000700000000000000" pitchFamily="2" charset="0"/>
              </a:rPr>
              <a:t>/k 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0070C0"/>
                </a:solidFill>
                <a:latin typeface="Kruti Dev 011" panose="00000700000000000000" pitchFamily="2" charset="0"/>
              </a:rPr>
              <a:t>   28 </a:t>
            </a:r>
            <a:r>
              <a:rPr lang="en-US" dirty="0" err="1">
                <a:solidFill>
                  <a:srgbClr val="0070C0"/>
                </a:solidFill>
                <a:latin typeface="Kruti Dev 011" panose="00000700000000000000" pitchFamily="2" charset="0"/>
              </a:rPr>
              <a:t>fnu</a:t>
            </a:r>
            <a:r>
              <a:rPr lang="en-US" dirty="0">
                <a:solidFill>
                  <a:srgbClr val="0070C0"/>
                </a:solidFill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Hkh</a:t>
            </a:r>
            <a:r>
              <a:rPr lang="en-US" dirty="0">
                <a:latin typeface="Kruti Dev 011" panose="00000700000000000000" pitchFamily="2" charset="0"/>
              </a:rPr>
              <a:t> ns[</a:t>
            </a:r>
            <a:r>
              <a:rPr lang="en-US" dirty="0" err="1">
                <a:latin typeface="Kruti Dev 011" panose="00000700000000000000" pitchFamily="2" charset="0"/>
              </a:rPr>
              <a:t>kh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xbZ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gSA</a:t>
            </a:r>
            <a:endParaRPr lang="en-US" dirty="0">
              <a:latin typeface="Kruti Dev 011" panose="00000700000000000000" pitchFamily="2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dk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laØe.k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(Incidence):-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vk;qA</a:t>
            </a:r>
            <a:r>
              <a:rPr lang="en-US" dirty="0">
                <a:latin typeface="Kruti Dev 011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fyaxA</a:t>
            </a:r>
            <a:r>
              <a:rPr lang="en-US" dirty="0">
                <a:latin typeface="Kruti Dev 011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keZ</a:t>
            </a:r>
            <a:r>
              <a:rPr lang="en-US" dirty="0">
                <a:latin typeface="Kruti Dev 011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vU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chekfj;ksa</a:t>
            </a:r>
            <a:r>
              <a:rPr lang="en-US" dirty="0">
                <a:latin typeface="Kruti Dev 011" pitchFamily="2" charset="0"/>
              </a:rPr>
              <a:t> ls </a:t>
            </a:r>
            <a:r>
              <a:rPr lang="en-US" dirty="0" err="1">
                <a:latin typeface="Kruti Dev 011" pitchFamily="2" charset="0"/>
              </a:rPr>
              <a:t>lEca</a:t>
            </a:r>
            <a:r>
              <a:rPr lang="en-US" dirty="0">
                <a:latin typeface="Kruti Dev 011" pitchFamily="2" charset="0"/>
              </a:rPr>
              <a:t>/kA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jksx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lekU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y{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k.k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t" hangingPunct="1">
              <a:buNone/>
            </a:pPr>
            <a:endParaRPr lang="en-US" dirty="0"/>
          </a:p>
          <a:p>
            <a:pPr>
              <a:buNone/>
            </a:pPr>
            <a:endParaRPr lang="en-US" dirty="0">
              <a:latin typeface="Kruti Dev 011" pitchFamily="2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56939005"/>
              </p:ext>
            </p:extLst>
          </p:nvPr>
        </p:nvGraphicFramePr>
        <p:xfrm>
          <a:off x="762000" y="1447800"/>
          <a:ext cx="7490848" cy="5112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09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399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4120">
                <a:tc>
                  <a:txBody>
                    <a:bodyPr/>
                    <a:lstStyle/>
                    <a:p>
                      <a:r>
                        <a:rPr lang="en-US" sz="3200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1" pitchFamily="2" charset="0"/>
                        </a:rPr>
                        <a:t>Áeq</a:t>
                      </a:r>
                      <a:r>
                        <a:rPr lang="en-US" sz="3200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1" pitchFamily="2" charset="0"/>
                        </a:rPr>
                        <a:t>[k</a:t>
                      </a:r>
                      <a:r>
                        <a:rPr lang="en-US" sz="3200" u="sng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1" pitchFamily="2" charset="0"/>
                        </a:rPr>
                        <a:t> y{</a:t>
                      </a:r>
                      <a:r>
                        <a:rPr lang="en-US" sz="3200" u="sng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1" pitchFamily="2" charset="0"/>
                        </a:rPr>
                        <a:t>k.k</a:t>
                      </a:r>
                      <a:endParaRPr lang="en-US" sz="3200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32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1" pitchFamily="2" charset="0"/>
                        </a:rPr>
                        <a:t>vU</a:t>
                      </a:r>
                      <a:r>
                        <a:rPr lang="en-US" sz="32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1" pitchFamily="2" charset="0"/>
                        </a:rPr>
                        <a:t>; y{</a:t>
                      </a:r>
                      <a:r>
                        <a:rPr lang="en-US" sz="32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Kruti Dev 011" pitchFamily="2" charset="0"/>
                        </a:rPr>
                        <a:t>k.k</a:t>
                      </a:r>
                      <a:endParaRPr lang="en-US" sz="3200" b="1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412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200" dirty="0">
                          <a:latin typeface="Kruti Dev 011" pitchFamily="2" charset="0"/>
                        </a:rPr>
                        <a:t>1-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lw</a:t>
                      </a:r>
                      <a:r>
                        <a:rPr lang="en-US" sz="3200" dirty="0">
                          <a:latin typeface="Kruti Dev 011" pitchFamily="2" charset="0"/>
                        </a:rPr>
                        <a:t>[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kh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[</a:t>
                      </a:r>
                      <a:r>
                        <a:rPr lang="en-US" sz="3200" baseline="0" dirty="0" err="1">
                          <a:latin typeface="Kruti Dev 011" pitchFamily="2" charset="0"/>
                        </a:rPr>
                        <a:t>kkalh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200" dirty="0">
                          <a:latin typeface="Kruti Dev 011" pitchFamily="2" charset="0"/>
                        </a:rPr>
                        <a:t>1-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xys</a:t>
                      </a:r>
                      <a:r>
                        <a:rPr lang="en-US" sz="320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es</a:t>
                      </a:r>
                      <a:r>
                        <a:rPr lang="en-US" sz="3200" dirty="0">
                          <a:latin typeface="Kruti Dev 011" pitchFamily="2" charset="0"/>
                        </a:rPr>
                        <a:t> [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kjk’k</a:t>
                      </a:r>
                      <a:endParaRPr lang="en-US" sz="3200" dirty="0"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412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200" dirty="0">
                          <a:latin typeface="Kruti Dev 011" pitchFamily="2" charset="0"/>
                        </a:rPr>
                        <a:t>2-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rst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itchFamily="2" charset="0"/>
                        </a:rPr>
                        <a:t>cq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[</a:t>
                      </a:r>
                      <a:r>
                        <a:rPr lang="en-US" sz="3200" baseline="0" dirty="0" err="1">
                          <a:latin typeface="Kruti Dev 011" pitchFamily="2" charset="0"/>
                        </a:rPr>
                        <a:t>kkj</a:t>
                      </a:r>
                      <a:endParaRPr lang="en-US" sz="3200" dirty="0"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200" dirty="0">
                          <a:latin typeface="Kruti Dev 011" pitchFamily="2" charset="0"/>
                        </a:rPr>
                        <a:t>2-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flj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itchFamily="2" charset="0"/>
                        </a:rPr>
                        <a:t>nnZ</a:t>
                      </a:r>
                      <a:endParaRPr lang="en-US" sz="3200" baseline="0" dirty="0"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412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200" dirty="0">
                          <a:latin typeface="Kruti Dev 011" pitchFamily="2" charset="0"/>
                        </a:rPr>
                        <a:t>3-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lkal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itchFamily="2" charset="0"/>
                        </a:rPr>
                        <a:t>ysus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itchFamily="2" charset="0"/>
                        </a:rPr>
                        <a:t>es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itchFamily="2" charset="0"/>
                        </a:rPr>
                        <a:t>rdyhQ</a:t>
                      </a:r>
                      <a:endParaRPr lang="en-US" sz="3200" dirty="0"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200" dirty="0">
                          <a:latin typeface="Kruti Dev 011" pitchFamily="2" charset="0"/>
                        </a:rPr>
                        <a:t>3-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Ekkalisf‘k;ks</a:t>
                      </a:r>
                      <a:r>
                        <a:rPr lang="en-US" sz="320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esa</a:t>
                      </a:r>
                      <a:r>
                        <a:rPr lang="en-US" sz="320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nnZ</a:t>
                      </a:r>
                      <a:endParaRPr lang="en-US" sz="3200" dirty="0"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412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sz="3200" dirty="0"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200" dirty="0">
                          <a:latin typeface="Kruti Dev 011" pitchFamily="2" charset="0"/>
                        </a:rPr>
                        <a:t>4-</a:t>
                      </a:r>
                      <a:r>
                        <a:rPr lang="en-US" sz="3200" baseline="0" dirty="0">
                          <a:latin typeface="Kruti Dev 011" pitchFamily="2" charset="0"/>
                        </a:rPr>
                        <a:t>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lnhZ</a:t>
                      </a:r>
                      <a:r>
                        <a:rPr lang="en-US" sz="3200" dirty="0">
                          <a:latin typeface="Kruti Dev 011" pitchFamily="2" charset="0"/>
                        </a:rPr>
                        <a:t>] </a:t>
                      </a:r>
                      <a:r>
                        <a:rPr lang="en-US" sz="3200" dirty="0" err="1">
                          <a:latin typeface="Kruti Dev 011" pitchFamily="2" charset="0"/>
                        </a:rPr>
                        <a:t>daidih</a:t>
                      </a:r>
                      <a:endParaRPr lang="en-US" sz="3200" baseline="0" dirty="0"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412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sz="3200" dirty="0"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200" baseline="0" dirty="0">
                          <a:latin typeface="Kruti Dev 011" pitchFamily="2" charset="0"/>
                        </a:rPr>
                        <a:t>5- </a:t>
                      </a:r>
                      <a:r>
                        <a:rPr lang="en-US" sz="3200" baseline="0" dirty="0" err="1" smtClean="0">
                          <a:latin typeface="Kruti Dev 011" pitchFamily="2" charset="0"/>
                        </a:rPr>
                        <a:t>nLr</a:t>
                      </a:r>
                      <a:r>
                        <a:rPr lang="en-US" sz="3200" baseline="0" dirty="0" smtClean="0">
                          <a:latin typeface="Kruti Dev 011" pitchFamily="2" charset="0"/>
                        </a:rPr>
                        <a:t>] </a:t>
                      </a:r>
                      <a:r>
                        <a:rPr lang="en-US" sz="3200" baseline="0" dirty="0" err="1" smtClean="0">
                          <a:latin typeface="Kruti Dev 011" pitchFamily="2" charset="0"/>
                        </a:rPr>
                        <a:t>Fkdku</a:t>
                      </a:r>
                      <a:endParaRPr lang="en-US" sz="3200" baseline="0" dirty="0" smtClean="0">
                        <a:latin typeface="Kruti Dev 011" pitchFamily="2" charset="0"/>
                      </a:endParaRPr>
                    </a:p>
                    <a:p>
                      <a:pPr marL="463550" indent="-463550">
                        <a:buFont typeface="+mj-lt"/>
                        <a:buNone/>
                      </a:pPr>
                      <a:r>
                        <a:rPr lang="en-US" sz="3200" baseline="0" dirty="0" smtClean="0">
                          <a:latin typeface="Kruti Dev 011" pitchFamily="2" charset="0"/>
                        </a:rPr>
                        <a:t>6- </a:t>
                      </a:r>
                      <a:r>
                        <a:rPr lang="en-US" sz="3200" baseline="0" dirty="0" err="1" smtClean="0">
                          <a:latin typeface="Kruti Dev 011" pitchFamily="2" charset="0"/>
                        </a:rPr>
                        <a:t>lwa?kusa</a:t>
                      </a:r>
                      <a:r>
                        <a:rPr lang="en-US" sz="3200" baseline="0" dirty="0" smtClean="0">
                          <a:latin typeface="Kruti Dev 011" pitchFamily="2" charset="0"/>
                        </a:rPr>
                        <a:t> ,</a:t>
                      </a:r>
                      <a:r>
                        <a:rPr lang="en-US" sz="3200" baseline="0" dirty="0" err="1" smtClean="0">
                          <a:latin typeface="Kruti Dev 011" pitchFamily="2" charset="0"/>
                        </a:rPr>
                        <a:t>oa</a:t>
                      </a:r>
                      <a:r>
                        <a:rPr lang="en-US" sz="3200" baseline="0" dirty="0" smtClean="0">
                          <a:latin typeface="Kruti Dev 011" pitchFamily="2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Kruti Dev 011" pitchFamily="2" charset="0"/>
                        </a:rPr>
                        <a:t>Lokn</a:t>
                      </a:r>
                      <a:r>
                        <a:rPr lang="en-US" sz="3200" baseline="0" dirty="0" smtClean="0">
                          <a:latin typeface="Kruti Dev 011" pitchFamily="2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Kruti Dev 011" pitchFamily="2" charset="0"/>
                        </a:rPr>
                        <a:t>ysus</a:t>
                      </a:r>
                      <a:r>
                        <a:rPr lang="en-US" sz="3200" baseline="0" dirty="0" smtClean="0">
                          <a:latin typeface="Kruti Dev 011" pitchFamily="2" charset="0"/>
                        </a:rPr>
                        <a:t> dh ‘</a:t>
                      </a:r>
                      <a:r>
                        <a:rPr lang="en-US" sz="3200" baseline="0" dirty="0" err="1" smtClean="0">
                          <a:latin typeface="Kruti Dev 011" pitchFamily="2" charset="0"/>
                        </a:rPr>
                        <a:t>kfDr</a:t>
                      </a:r>
                      <a:r>
                        <a:rPr lang="en-US" sz="3200" baseline="0" dirty="0" smtClean="0">
                          <a:latin typeface="Kruti Dev 011" pitchFamily="2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Kruti Dev 011" pitchFamily="2" charset="0"/>
                        </a:rPr>
                        <a:t>esa</a:t>
                      </a:r>
                      <a:r>
                        <a:rPr lang="en-US" sz="3200" baseline="0" dirty="0" smtClean="0">
                          <a:latin typeface="Kruti Dev 011" pitchFamily="2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Kruti Dev 011" pitchFamily="2" charset="0"/>
                        </a:rPr>
                        <a:t>deh</a:t>
                      </a:r>
                      <a:endParaRPr lang="en-US" sz="3200" baseline="0" dirty="0">
                        <a:latin typeface="Kruti Dev 011" pitchFamily="2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en-US" sz="3200" baseline="0" dirty="0">
                          <a:latin typeface="Kruti Dev 011" pitchFamily="2" charset="0"/>
                        </a:rPr>
                        <a:t>7- can </a:t>
                      </a:r>
                      <a:r>
                        <a:rPr lang="en-US" sz="3200" baseline="0" dirty="0" err="1">
                          <a:latin typeface="Kruti Dev 011" pitchFamily="2" charset="0"/>
                        </a:rPr>
                        <a:t>ukd</a:t>
                      </a:r>
                      <a:endParaRPr lang="en-US" sz="3200" baseline="0" dirty="0">
                        <a:latin typeface="Kruti Dev 011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chekjh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xaHkhjrk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de </a:t>
            </a:r>
            <a:r>
              <a:rPr lang="en-US" sz="4000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xaHkhj</a:t>
            </a:r>
            <a:r>
              <a:rPr lang="en-US" sz="40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¼81</a:t>
            </a:r>
            <a:r>
              <a:rPr lang="en-US" sz="40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 sz="40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½ dc </a:t>
            </a:r>
            <a:r>
              <a:rPr lang="en-US" sz="4000" b="1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dgsaxs</a:t>
            </a:r>
            <a:r>
              <a:rPr lang="en-US" sz="4000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\</a:t>
            </a:r>
            <a:endParaRPr lang="en-US" sz="4000" b="1" dirty="0">
              <a:solidFill>
                <a:srgbClr val="2B0B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tc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cq</a:t>
            </a:r>
            <a:r>
              <a:rPr lang="en-US" dirty="0">
                <a:latin typeface="Kruti Dev 011" pitchFamily="2" charset="0"/>
              </a:rPr>
              <a:t>[</a:t>
            </a:r>
            <a:r>
              <a:rPr lang="en-US" dirty="0" err="1">
                <a:latin typeface="Kruti Dev 011" pitchFamily="2" charset="0"/>
              </a:rPr>
              <a:t>kkj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/>
              <a:t>&lt; </a:t>
            </a:r>
            <a:r>
              <a:rPr lang="en-US" dirty="0">
                <a:latin typeface="Kruti Dev 011" pitchFamily="2" charset="0"/>
              </a:rPr>
              <a:t>100</a:t>
            </a:r>
            <a:r>
              <a:rPr lang="en-US" baseline="30000" dirty="0">
                <a:latin typeface="Kruti Dev 011" pitchFamily="2" charset="0"/>
              </a:rPr>
              <a:t>0</a:t>
            </a:r>
            <a:r>
              <a:rPr lang="en-US" sz="3000" dirty="0"/>
              <a:t>F</a:t>
            </a:r>
            <a:r>
              <a:rPr lang="en-US" dirty="0"/>
              <a:t> </a:t>
            </a:r>
            <a:r>
              <a:rPr lang="en-US" dirty="0" err="1">
                <a:latin typeface="Kruti Dev 011" pitchFamily="2" charset="0"/>
              </a:rPr>
              <a:t>gksA</a:t>
            </a:r>
            <a:endParaRPr lang="en-US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Lkakl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ysus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dksbZ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rdyhQ</a:t>
            </a:r>
            <a:r>
              <a:rPr lang="en-US" dirty="0">
                <a:latin typeface="Kruti Dev 011" pitchFamily="2" charset="0"/>
              </a:rPr>
              <a:t> u </a:t>
            </a:r>
            <a:r>
              <a:rPr lang="en-US" dirty="0" err="1">
                <a:latin typeface="Kruti Dev 011" pitchFamily="2" charset="0"/>
              </a:rPr>
              <a:t>gksA</a:t>
            </a:r>
            <a:endParaRPr lang="en-US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Ckkdh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vU</a:t>
            </a:r>
            <a:r>
              <a:rPr lang="en-US" dirty="0">
                <a:latin typeface="Kruti Dev 011" pitchFamily="2" charset="0"/>
              </a:rPr>
              <a:t>; y{</a:t>
            </a:r>
            <a:r>
              <a:rPr lang="en-US" dirty="0" err="1">
                <a:latin typeface="Kruti Dev 011" pitchFamily="2" charset="0"/>
              </a:rPr>
              <a:t>k.k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Hkh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gYds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gksaA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83772"/>
            <a:ext cx="7886700" cy="5393192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e/;e </a:t>
            </a:r>
            <a:r>
              <a:rPr lang="en-US" sz="4000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xaHkhj</a:t>
            </a:r>
            <a:r>
              <a:rPr lang="en-US" sz="40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dc </a:t>
            </a:r>
            <a:r>
              <a:rPr lang="en-US" sz="4000" b="1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dgsaxs</a:t>
            </a:r>
            <a:r>
              <a:rPr lang="en-US" sz="4000" b="1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\</a:t>
            </a:r>
            <a:endParaRPr lang="en-US" sz="4000" b="1" dirty="0">
              <a:solidFill>
                <a:srgbClr val="2B0B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tc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cq</a:t>
            </a:r>
            <a:r>
              <a:rPr lang="en-US" dirty="0">
                <a:latin typeface="Kruti Dev 011" pitchFamily="2" charset="0"/>
              </a:rPr>
              <a:t>[</a:t>
            </a:r>
            <a:r>
              <a:rPr lang="en-US" dirty="0" err="1">
                <a:latin typeface="Kruti Dev 011" pitchFamily="2" charset="0"/>
              </a:rPr>
              <a:t>kkj</a:t>
            </a:r>
            <a:r>
              <a:rPr lang="en-US" dirty="0">
                <a:latin typeface="Kruti Dev 011" pitchFamily="2" charset="0"/>
              </a:rPr>
              <a:t> 100&amp;104</a:t>
            </a:r>
            <a:r>
              <a:rPr lang="en-US" baseline="30000" dirty="0">
                <a:latin typeface="Kruti Dev 011" pitchFamily="2" charset="0"/>
              </a:rPr>
              <a:t>Œ</a:t>
            </a:r>
            <a:r>
              <a:rPr lang="en-US" dirty="0"/>
              <a:t>F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gksA</a:t>
            </a:r>
            <a:endParaRPr lang="en-US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Kruti Dev 011" pitchFamily="2" charset="0"/>
              </a:rPr>
              <a:t>e/;e </a:t>
            </a:r>
            <a:r>
              <a:rPr lang="en-US" dirty="0" err="1">
                <a:latin typeface="Kruti Dev 011" pitchFamily="2" charset="0"/>
              </a:rPr>
              <a:t>lw</a:t>
            </a:r>
            <a:r>
              <a:rPr lang="en-US" dirty="0">
                <a:latin typeface="Kruti Dev 011" pitchFamily="2" charset="0"/>
              </a:rPr>
              <a:t>[</a:t>
            </a:r>
            <a:r>
              <a:rPr lang="en-US" dirty="0" err="1">
                <a:latin typeface="Kruti Dev 011" pitchFamily="2" charset="0"/>
              </a:rPr>
              <a:t>kh</a:t>
            </a:r>
            <a:r>
              <a:rPr lang="en-US" dirty="0">
                <a:latin typeface="Kruti Dev 011" pitchFamily="2" charset="0"/>
              </a:rPr>
              <a:t> [</a:t>
            </a:r>
            <a:r>
              <a:rPr lang="en-US" dirty="0" err="1">
                <a:latin typeface="Kruti Dev 011" pitchFamily="2" charset="0"/>
              </a:rPr>
              <a:t>kkalh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ysfdu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ldsaA</a:t>
            </a:r>
            <a:endParaRPr lang="en-US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lhf</a:t>
            </a:r>
            <a:r>
              <a:rPr lang="en-US" dirty="0">
                <a:latin typeface="Kruti Dev 011" pitchFamily="2" charset="0"/>
              </a:rPr>
              <a:t>&lt;+;k¡ p&lt;+us </a:t>
            </a:r>
            <a:r>
              <a:rPr lang="en-US" dirty="0" err="1">
                <a:latin typeface="Kruti Dev 011" pitchFamily="2" charset="0"/>
              </a:rPr>
              <a:t>ij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gYdh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lkal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QwyukA</a:t>
            </a:r>
            <a:endParaRPr lang="en-US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Kruti Dev 011" pitchFamily="2" charset="0"/>
              </a:rPr>
              <a:t>‘</a:t>
            </a:r>
            <a:r>
              <a:rPr lang="en-US" dirty="0" err="1">
                <a:latin typeface="Kruti Dev 011" pitchFamily="2" charset="0"/>
              </a:rPr>
              <a:t>olu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/>
              <a:t>&lt;</a:t>
            </a:r>
            <a:r>
              <a:rPr lang="en-US" dirty="0">
                <a:latin typeface="Kruti Dev 011" pitchFamily="2" charset="0"/>
              </a:rPr>
              <a:t>30@feuV </a:t>
            </a:r>
            <a:r>
              <a:rPr lang="en-US" dirty="0" err="1">
                <a:latin typeface="Kruti Dev 011" pitchFamily="2" charset="0"/>
              </a:rPr>
              <a:t>gksA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98287"/>
            <a:ext cx="7886700" cy="5378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xaHkhj</a:t>
            </a:r>
            <a:r>
              <a:rPr lang="en-US" sz="40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dc </a:t>
            </a:r>
            <a:r>
              <a:rPr lang="en-US" sz="4000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dgsaxs</a:t>
            </a:r>
            <a:r>
              <a:rPr lang="en-US" sz="40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tc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rst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cq</a:t>
            </a:r>
            <a:r>
              <a:rPr lang="en-US" dirty="0" smtClean="0">
                <a:latin typeface="Kruti Dev 011" pitchFamily="2" charset="0"/>
              </a:rPr>
              <a:t>[</a:t>
            </a:r>
            <a:r>
              <a:rPr lang="en-US" dirty="0" err="1" smtClean="0">
                <a:latin typeface="Kruti Dev 011" pitchFamily="2" charset="0"/>
              </a:rPr>
              <a:t>kkj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/>
              <a:t>&gt;</a:t>
            </a:r>
            <a:r>
              <a:rPr lang="en-US" dirty="0">
                <a:latin typeface="Kruti Dev 011" pitchFamily="2" charset="0"/>
              </a:rPr>
              <a:t>104</a:t>
            </a:r>
            <a:r>
              <a:rPr lang="en-US" baseline="30000" dirty="0">
                <a:latin typeface="Kruti Dev 011" pitchFamily="2" charset="0"/>
              </a:rPr>
              <a:t>Œ</a:t>
            </a:r>
            <a:r>
              <a:rPr lang="en-US" dirty="0"/>
              <a:t>F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gksA</a:t>
            </a:r>
            <a:endParaRPr lang="en-US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xaHkhj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lw</a:t>
            </a:r>
            <a:r>
              <a:rPr lang="en-US" dirty="0">
                <a:latin typeface="Kruti Dev 011" pitchFamily="2" charset="0"/>
              </a:rPr>
              <a:t>[</a:t>
            </a:r>
            <a:r>
              <a:rPr lang="en-US" dirty="0" err="1">
                <a:latin typeface="Kruti Dev 011" pitchFamily="2" charset="0"/>
              </a:rPr>
              <a:t>kh</a:t>
            </a:r>
            <a:r>
              <a:rPr lang="en-US" dirty="0">
                <a:latin typeface="Kruti Dev 011" pitchFamily="2" charset="0"/>
              </a:rPr>
              <a:t> [</a:t>
            </a:r>
            <a:r>
              <a:rPr lang="en-US" dirty="0" err="1" smtClean="0">
                <a:latin typeface="Kruti Dev 011" pitchFamily="2" charset="0"/>
              </a:rPr>
              <a:t>kk¡lh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rFkk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lksus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>
                <a:latin typeface="Kruti Dev 011" pitchFamily="2" charset="0"/>
              </a:rPr>
              <a:t>es </a:t>
            </a:r>
            <a:r>
              <a:rPr lang="en-US" dirty="0" err="1">
                <a:latin typeface="Kruti Dev 011" pitchFamily="2" charset="0"/>
              </a:rPr>
              <a:t>dfBukbZA</a:t>
            </a:r>
            <a:endParaRPr lang="en-US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Kruti Dev 011" pitchFamily="2" charset="0"/>
              </a:rPr>
              <a:t>pyus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lkFk&amp;lkFk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cSBus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rFkk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vkjke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djus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nkSjku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Hkh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lakl</a:t>
            </a:r>
            <a:r>
              <a:rPr lang="en-US" dirty="0">
                <a:latin typeface="Kruti Dev 011" pitchFamily="2" charset="0"/>
              </a:rPr>
              <a:t> dk </a:t>
            </a:r>
            <a:r>
              <a:rPr lang="en-US" dirty="0" err="1">
                <a:latin typeface="Kruti Dev 011" pitchFamily="2" charset="0"/>
              </a:rPr>
              <a:t>QwyukA</a:t>
            </a:r>
            <a:endParaRPr lang="en-US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Kruti Dev 011" pitchFamily="2" charset="0"/>
              </a:rPr>
              <a:t>‘</a:t>
            </a:r>
            <a:r>
              <a:rPr lang="en-US" dirty="0" err="1">
                <a:latin typeface="Kruti Dev 011" pitchFamily="2" charset="0"/>
              </a:rPr>
              <a:t>olu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/>
              <a:t>&gt; </a:t>
            </a:r>
            <a:r>
              <a:rPr lang="en-US" dirty="0">
                <a:latin typeface="Kruti Dev 011" pitchFamily="2" charset="0"/>
              </a:rPr>
              <a:t>30@feuVA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686800" cy="57451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800" dirty="0" smtClean="0"/>
              <a:t>7</a:t>
            </a:r>
            <a:r>
              <a:rPr lang="en-US" sz="2800" dirty="0" smtClean="0">
                <a:latin typeface="Kruti Dev 011" pitchFamily="2" charset="0"/>
              </a:rPr>
              <a:t>- </a:t>
            </a:r>
            <a:r>
              <a:rPr lang="en-US" sz="2800" dirty="0" err="1" smtClean="0">
                <a:latin typeface="Kruti Dev 011" pitchFamily="2" charset="0"/>
              </a:rPr>
              <a:t>fLdy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LVs’ku</a:t>
            </a:r>
            <a:r>
              <a:rPr lang="en-US" sz="2800" dirty="0" smtClean="0">
                <a:latin typeface="Kruti Dev 011" pitchFamily="2" charset="0"/>
              </a:rPr>
              <a:t> </a:t>
            </a:r>
          </a:p>
          <a:p>
            <a:pPr marL="2293938" algn="just"/>
            <a:r>
              <a:rPr lang="en-US" sz="2800" dirty="0" err="1" smtClean="0">
                <a:latin typeface="Kruti Dev 011" pitchFamily="2" charset="0"/>
              </a:rPr>
              <a:t>ekLd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iguus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rjhdk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6½</a:t>
            </a:r>
          </a:p>
          <a:p>
            <a:pPr marL="2006600" indent="-55563" algn="just"/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gkFkksa</a:t>
            </a:r>
            <a:r>
              <a:rPr lang="en-US" sz="2800" dirty="0" smtClean="0">
                <a:latin typeface="Kruti Dev 011" pitchFamily="2" charset="0"/>
              </a:rPr>
              <a:t> dh </a:t>
            </a:r>
            <a:r>
              <a:rPr lang="en-US" sz="2800" dirty="0" err="1" smtClean="0">
                <a:latin typeface="Kruti Dev 011" pitchFamily="2" charset="0"/>
              </a:rPr>
              <a:t>LoPNrk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7½</a:t>
            </a:r>
          </a:p>
          <a:p>
            <a:pPr marL="2006600" indent="-55563" algn="just"/>
            <a:r>
              <a:rPr lang="en-US" sz="2800" dirty="0" smtClean="0">
                <a:latin typeface="Kruti Dev 011" pitchFamily="2" charset="0"/>
              </a:rPr>
              <a:t> ih0ih0bZ0 </a:t>
            </a:r>
            <a:r>
              <a:rPr lang="en-US" sz="2800" dirty="0" err="1" smtClean="0">
                <a:latin typeface="Kruti Dev 011" pitchFamily="2" charset="0"/>
              </a:rPr>
              <a:t>iguus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rjhdk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8½</a:t>
            </a:r>
          </a:p>
          <a:p>
            <a:pPr marL="2293938" algn="just"/>
            <a:r>
              <a:rPr lang="en-US" sz="2800" dirty="0" smtClean="0">
                <a:latin typeface="Kruti Dev 011" pitchFamily="2" charset="0"/>
              </a:rPr>
              <a:t>ih0ih0bZ0 </a:t>
            </a:r>
            <a:r>
              <a:rPr lang="en-US" sz="2800" dirty="0" err="1" smtClean="0">
                <a:latin typeface="Kruti Dev 011" pitchFamily="2" charset="0"/>
              </a:rPr>
              <a:t>mrkjus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rjhdk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9½</a:t>
            </a:r>
          </a:p>
          <a:p>
            <a:pPr algn="just">
              <a:buNone/>
            </a:pPr>
            <a:endParaRPr lang="en-US" sz="2800" dirty="0" smtClean="0">
              <a:latin typeface="Kruti Dev 011" pitchFamily="2" charset="0"/>
            </a:endParaRPr>
          </a:p>
          <a:p>
            <a:pPr marL="519113" indent="-519113" algn="just">
              <a:buNone/>
            </a:pPr>
            <a:r>
              <a:rPr lang="en-US" sz="2800" dirty="0" smtClean="0">
                <a:latin typeface="Kruti Dev 011" pitchFamily="2" charset="0"/>
              </a:rPr>
              <a:t>8- </a:t>
            </a:r>
            <a:r>
              <a:rPr lang="en-US" sz="2800" dirty="0" err="1" smtClean="0">
                <a:latin typeface="Kruti Dev 011" pitchFamily="2" charset="0"/>
              </a:rPr>
              <a:t>ldkjkRed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ekufld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LokLF</a:t>
            </a:r>
            <a:r>
              <a:rPr lang="en-US" sz="2800" dirty="0" smtClean="0">
                <a:latin typeface="Kruti Dev 011" pitchFamily="2" charset="0"/>
              </a:rPr>
              <a:t>;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10½</a:t>
            </a:r>
          </a:p>
          <a:p>
            <a:pPr marL="519113" indent="-519113" algn="just">
              <a:buNone/>
            </a:pPr>
            <a:r>
              <a:rPr lang="en-US" sz="2800" dirty="0" smtClean="0">
                <a:latin typeface="Kruti Dev 011" pitchFamily="2" charset="0"/>
              </a:rPr>
              <a:t>9- </a:t>
            </a:r>
            <a:r>
              <a:rPr lang="en-US" sz="2800" dirty="0" err="1" smtClean="0">
                <a:latin typeface="Kruti Dev 011" pitchFamily="2" charset="0"/>
              </a:rPr>
              <a:t>fpfdRlky</a:t>
            </a:r>
            <a:r>
              <a:rPr lang="en-US" sz="2800" dirty="0" smtClean="0">
                <a:latin typeface="Kruti Dev 011" pitchFamily="2" charset="0"/>
              </a:rPr>
              <a:t>; </a:t>
            </a:r>
            <a:r>
              <a:rPr lang="en-US" sz="2800" dirty="0" err="1" smtClean="0">
                <a:latin typeface="Kruti Dev 011" pitchFamily="2" charset="0"/>
              </a:rPr>
              <a:t>ds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Ik;kZoj.k</a:t>
            </a:r>
            <a:r>
              <a:rPr lang="en-US" sz="2800" dirty="0" smtClean="0">
                <a:latin typeface="Kruti Dev 011" pitchFamily="2" charset="0"/>
              </a:rPr>
              <a:t> dh </a:t>
            </a:r>
            <a:r>
              <a:rPr lang="en-US" sz="2800" dirty="0" err="1" smtClean="0">
                <a:latin typeface="Kruti Dev 011" pitchFamily="2" charset="0"/>
              </a:rPr>
              <a:t>lQkbZ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11½</a:t>
            </a:r>
          </a:p>
          <a:p>
            <a:pPr marL="519113" indent="-519113" algn="just">
              <a:buNone/>
            </a:pPr>
            <a:r>
              <a:rPr lang="en-IN" sz="2800" dirty="0" smtClean="0">
                <a:latin typeface="Kruti Dev 011" pitchFamily="2" charset="0"/>
              </a:rPr>
              <a:t>10-dksfoM&amp;19 </a:t>
            </a:r>
            <a:r>
              <a:rPr lang="en-IN" sz="2800" dirty="0" err="1" smtClean="0">
                <a:latin typeface="Kruti Dev 011" pitchFamily="2" charset="0"/>
              </a:rPr>
              <a:t>ds</a:t>
            </a:r>
            <a:r>
              <a:rPr lang="en-IN" sz="2800" dirty="0" smtClean="0">
                <a:latin typeface="Kruti Dev 011" pitchFamily="2" charset="0"/>
              </a:rPr>
              <a:t> </a:t>
            </a:r>
            <a:r>
              <a:rPr lang="en-IN" sz="2800" dirty="0" err="1" smtClean="0">
                <a:latin typeface="Kruti Dev 011" pitchFamily="2" charset="0"/>
              </a:rPr>
              <a:t>laØe.k</a:t>
            </a:r>
            <a:r>
              <a:rPr lang="en-IN" sz="2800" dirty="0" smtClean="0">
                <a:latin typeface="Kruti Dev 011" pitchFamily="2" charset="0"/>
              </a:rPr>
              <a:t> dh </a:t>
            </a:r>
            <a:r>
              <a:rPr lang="en-IN" sz="2800" dirty="0" err="1" smtClean="0">
                <a:latin typeface="Kruti Dev 011" pitchFamily="2" charset="0"/>
              </a:rPr>
              <a:t>jksdFkke</a:t>
            </a:r>
            <a:r>
              <a:rPr lang="en-IN" sz="2800" dirty="0" smtClean="0">
                <a:latin typeface="Kruti Dev 011" pitchFamily="2" charset="0"/>
              </a:rPr>
              <a:t> ,</a:t>
            </a:r>
            <a:r>
              <a:rPr lang="en-IN" sz="2800" dirty="0" err="1" smtClean="0">
                <a:latin typeface="Kruti Dev 011" pitchFamily="2" charset="0"/>
              </a:rPr>
              <a:t>oa</a:t>
            </a:r>
            <a:r>
              <a:rPr lang="en-IN" sz="2800" dirty="0" smtClean="0">
                <a:latin typeface="Kruti Dev 011" pitchFamily="2" charset="0"/>
              </a:rPr>
              <a:t> dksfoM&amp;19 </a:t>
            </a:r>
            <a:r>
              <a:rPr lang="en-IN" sz="2800" dirty="0" err="1" smtClean="0">
                <a:latin typeface="Kruti Dev 011" pitchFamily="2" charset="0"/>
              </a:rPr>
              <a:t>e`rd</a:t>
            </a:r>
            <a:r>
              <a:rPr lang="en-IN" sz="2800" dirty="0" smtClean="0">
                <a:latin typeface="Kruti Dev 011" pitchFamily="2" charset="0"/>
              </a:rPr>
              <a:t> ‘</a:t>
            </a:r>
            <a:r>
              <a:rPr lang="en-IN" sz="2800" dirty="0" err="1" smtClean="0">
                <a:latin typeface="Kruti Dev 011" pitchFamily="2" charset="0"/>
              </a:rPr>
              <a:t>kjhj</a:t>
            </a:r>
            <a:r>
              <a:rPr lang="en-IN" sz="2800" dirty="0" smtClean="0">
                <a:latin typeface="Kruti Dev 011" pitchFamily="2" charset="0"/>
              </a:rPr>
              <a:t> </a:t>
            </a:r>
            <a:r>
              <a:rPr lang="en-IN" sz="2800" dirty="0" err="1" smtClean="0">
                <a:latin typeface="Kruti Dev 011" pitchFamily="2" charset="0"/>
              </a:rPr>
              <a:t>dk</a:t>
            </a:r>
            <a:r>
              <a:rPr lang="en-IN" sz="2800" dirty="0" smtClean="0">
                <a:latin typeface="Kruti Dev 011" pitchFamily="2" charset="0"/>
              </a:rPr>
              <a:t> </a:t>
            </a:r>
            <a:r>
              <a:rPr lang="en-IN" sz="2800" dirty="0" err="1" smtClean="0">
                <a:latin typeface="Kruti Dev 011" pitchFamily="2" charset="0"/>
              </a:rPr>
              <a:t>fuLrkj.k</a:t>
            </a:r>
            <a:r>
              <a:rPr lang="en-IN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12½</a:t>
            </a:r>
            <a:endParaRPr lang="en-IN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  <a:p>
            <a:pPr marL="519113" indent="-519113" algn="just">
              <a:buNone/>
            </a:pPr>
            <a:r>
              <a:rPr lang="en-US" sz="2800" dirty="0" smtClean="0">
                <a:latin typeface="Kruti Dev 011" pitchFamily="2" charset="0"/>
              </a:rPr>
              <a:t>11-fpfdRlky; </a:t>
            </a:r>
            <a:r>
              <a:rPr lang="en-US" sz="2800" dirty="0" err="1" smtClean="0">
                <a:latin typeface="Kruti Dev 011" pitchFamily="2" charset="0"/>
              </a:rPr>
              <a:t>esa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dksfoM</a:t>
            </a:r>
            <a:r>
              <a:rPr lang="en-IN" sz="2800" dirty="0" smtClean="0">
                <a:latin typeface="Kruti Dev 011" pitchFamily="2" charset="0"/>
              </a:rPr>
              <a:t>&amp;19 </a:t>
            </a:r>
            <a:r>
              <a:rPr lang="en-US" sz="2800" dirty="0" err="1" smtClean="0">
                <a:latin typeface="Kruti Dev 011" pitchFamily="2" charset="0"/>
              </a:rPr>
              <a:t>jksfx;ksa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fy</a:t>
            </a:r>
            <a:r>
              <a:rPr lang="en-US" sz="2800" dirty="0" smtClean="0">
                <a:latin typeface="Kruti Dev 011" pitchFamily="2" charset="0"/>
              </a:rPr>
              <a:t>, </a:t>
            </a:r>
            <a:r>
              <a:rPr lang="en-US" sz="2800" dirty="0" err="1" smtClean="0">
                <a:latin typeface="Kruti Dev 011" pitchFamily="2" charset="0"/>
              </a:rPr>
              <a:t>lqfo</a:t>
            </a:r>
            <a:r>
              <a:rPr lang="en-US" sz="2800" dirty="0" smtClean="0">
                <a:latin typeface="Kruti Dev 011" pitchFamily="2" charset="0"/>
              </a:rPr>
              <a:t>/kk,a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13½</a:t>
            </a:r>
          </a:p>
          <a:p>
            <a:pPr>
              <a:buNone/>
            </a:pPr>
            <a:endParaRPr lang="en-US" sz="2800" dirty="0" smtClean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ds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laØe.k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ls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mRiUu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tfVyrk,a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¼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Complications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½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Kruti Dev 011" pitchFamily="2" charset="0"/>
              </a:rPr>
              <a:t>1- ,</a:t>
            </a:r>
            <a:r>
              <a:rPr lang="en-US" dirty="0" err="1">
                <a:latin typeface="Kruti Dev 011" pitchFamily="2" charset="0"/>
              </a:rPr>
              <a:t>ŒvkjŒMhŒ,lŒ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sz="2800" dirty="0"/>
              <a:t>(ARDS)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Kruti Dev 011" pitchFamily="2" charset="0"/>
              </a:rPr>
              <a:t>2- ‘</a:t>
            </a:r>
            <a:r>
              <a:rPr lang="en-US" dirty="0" err="1">
                <a:latin typeface="Kruti Dev 011" pitchFamily="2" charset="0"/>
              </a:rPr>
              <a:t>okal</a:t>
            </a:r>
            <a:r>
              <a:rPr lang="en-US" dirty="0">
                <a:latin typeface="Kruti Dev 011" pitchFamily="2" charset="0"/>
              </a:rPr>
              <a:t> dk :d </a:t>
            </a:r>
            <a:r>
              <a:rPr lang="en-US" dirty="0" err="1">
                <a:latin typeface="Kruti Dev 011" pitchFamily="2" charset="0"/>
              </a:rPr>
              <a:t>tkuk</a:t>
            </a:r>
            <a:endParaRPr lang="en-US" dirty="0">
              <a:latin typeface="Kruti Dev 011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Kruti Dev 011" pitchFamily="2" charset="0"/>
              </a:rPr>
              <a:t>3- </a:t>
            </a:r>
            <a:r>
              <a:rPr lang="en-US" dirty="0" err="1">
                <a:latin typeface="Kruti Dev 011" pitchFamily="2" charset="0"/>
              </a:rPr>
              <a:t>ân</a:t>
            </a:r>
            <a:r>
              <a:rPr lang="en-US" dirty="0">
                <a:latin typeface="Kruti Dev 011" pitchFamily="2" charset="0"/>
              </a:rPr>
              <a:t>; </a:t>
            </a:r>
            <a:r>
              <a:rPr lang="en-US" dirty="0" err="1">
                <a:latin typeface="Kruti Dev 011" pitchFamily="2" charset="0"/>
              </a:rPr>
              <a:t>lEcU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jksx</a:t>
            </a:r>
            <a:r>
              <a:rPr lang="en-US" dirty="0">
                <a:latin typeface="Kruti Dev 011" pitchFamily="2" charset="0"/>
              </a:rPr>
              <a:t>&amp;</a:t>
            </a:r>
          </a:p>
          <a:p>
            <a:pPr lvl="1">
              <a:lnSpc>
                <a:spcPct val="150000"/>
              </a:lnSpc>
            </a:pPr>
            <a:r>
              <a:rPr lang="en-US" dirty="0" err="1">
                <a:solidFill>
                  <a:srgbClr val="008000"/>
                </a:solidFill>
                <a:latin typeface="Kruti Dev 011" pitchFamily="2" charset="0"/>
              </a:rPr>
              <a:t>ân</a:t>
            </a:r>
            <a:r>
              <a:rPr lang="en-US" dirty="0">
                <a:solidFill>
                  <a:srgbClr val="008000"/>
                </a:solidFill>
                <a:latin typeface="Kruti Dev 011" pitchFamily="2" charset="0"/>
              </a:rPr>
              <a:t>; dh </a:t>
            </a:r>
            <a:r>
              <a:rPr lang="en-US" dirty="0" err="1" smtClean="0">
                <a:solidFill>
                  <a:srgbClr val="008000"/>
                </a:solidFill>
                <a:latin typeface="Kruti Dev 011" pitchFamily="2" charset="0"/>
              </a:rPr>
              <a:t>ekalisf’k;kas</a:t>
            </a:r>
            <a:r>
              <a:rPr lang="en-US" dirty="0" smtClean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rgbClr val="008000"/>
                </a:solidFill>
                <a:latin typeface="Kruti Dev 011" pitchFamily="2" charset="0"/>
              </a:rPr>
              <a:t>esa</a:t>
            </a:r>
            <a:r>
              <a:rPr lang="en-US" dirty="0" smtClean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008000"/>
                </a:solidFill>
                <a:latin typeface="Kruti Dev 011" pitchFamily="2" charset="0"/>
              </a:rPr>
              <a:t>lwtu</a:t>
            </a:r>
            <a:r>
              <a:rPr lang="en-US" dirty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(</a:t>
            </a:r>
            <a:r>
              <a:rPr lang="en-US" dirty="0" err="1">
                <a:solidFill>
                  <a:srgbClr val="008000"/>
                </a:solidFill>
              </a:rPr>
              <a:t>Myocarditis</a:t>
            </a:r>
            <a:r>
              <a:rPr lang="en-US" dirty="0">
                <a:solidFill>
                  <a:srgbClr val="008000"/>
                </a:solidFill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 err="1">
                <a:solidFill>
                  <a:srgbClr val="008000"/>
                </a:solidFill>
                <a:latin typeface="Kruti Dev 011" pitchFamily="2" charset="0"/>
              </a:rPr>
              <a:t>ân</a:t>
            </a:r>
            <a:r>
              <a:rPr lang="en-US" dirty="0">
                <a:solidFill>
                  <a:srgbClr val="008000"/>
                </a:solidFill>
                <a:latin typeface="Kruti Dev 011" pitchFamily="2" charset="0"/>
              </a:rPr>
              <a:t>; ?</a:t>
            </a:r>
            <a:r>
              <a:rPr lang="en-US" dirty="0" err="1">
                <a:solidFill>
                  <a:srgbClr val="008000"/>
                </a:solidFill>
                <a:latin typeface="Kruti Dev 011" pitchFamily="2" charset="0"/>
              </a:rPr>
              <a:t>kkr</a:t>
            </a:r>
            <a:r>
              <a:rPr lang="en-US" dirty="0">
                <a:solidFill>
                  <a:srgbClr val="008000"/>
                </a:solidFill>
                <a:latin typeface="Kruti Dev 011" pitchFamily="2" charset="0"/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(Heart Attack)</a:t>
            </a:r>
            <a:endParaRPr lang="en-US" dirty="0">
              <a:solidFill>
                <a:srgbClr val="008000"/>
              </a:solidFill>
              <a:latin typeface="Kruti Dev 011" pitchFamily="2" charset="0"/>
            </a:endParaRPr>
          </a:p>
          <a:p>
            <a:pPr marL="461963" lvl="1" indent="-346075">
              <a:lnSpc>
                <a:spcPct val="150000"/>
              </a:lnSpc>
              <a:buNone/>
            </a:pPr>
            <a:r>
              <a:rPr lang="en-US" dirty="0">
                <a:latin typeface="Kruti Dev 011" pitchFamily="2" charset="0"/>
              </a:rPr>
              <a:t>4- </a:t>
            </a:r>
            <a:r>
              <a:rPr lang="en-US" sz="3200" dirty="0" err="1">
                <a:latin typeface="Kruti Dev 011" pitchFamily="2" charset="0"/>
              </a:rPr>
              <a:t>xqnsZ</a:t>
            </a:r>
            <a:r>
              <a:rPr lang="en-US" sz="3200" dirty="0">
                <a:latin typeface="Kruti Dev 011" pitchFamily="2" charset="0"/>
              </a:rPr>
              <a:t> dh </a:t>
            </a:r>
            <a:r>
              <a:rPr lang="en-US" sz="3200" dirty="0" err="1">
                <a:latin typeface="Kruti Dev 011" pitchFamily="2" charset="0"/>
              </a:rPr>
              <a:t>foQyrk</a:t>
            </a:r>
            <a:endParaRPr lang="en-US" sz="3200" dirty="0">
              <a:latin typeface="Kruti Dev 011" pitchFamily="2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152" y="210143"/>
            <a:ext cx="7886700" cy="797247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Prophylaxis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jksxfujks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/k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203" y="1252187"/>
            <a:ext cx="8623831" cy="538108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2B0BB5"/>
                </a:solidFill>
                <a:latin typeface="Kruti Dev 011" pitchFamily="2" charset="0"/>
              </a:rPr>
              <a:t>dksfoM&amp;19 </a:t>
            </a:r>
            <a:r>
              <a:rPr lang="en-US" dirty="0" err="1">
                <a:solidFill>
                  <a:srgbClr val="2B0BB5"/>
                </a:solidFill>
                <a:latin typeface="Kruti Dev 011" pitchFamily="2" charset="0"/>
              </a:rPr>
              <a:t>okMZ</a:t>
            </a:r>
            <a:r>
              <a:rPr lang="en-US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2B0BB5"/>
                </a:solidFill>
                <a:latin typeface="Kruti Dev 011" pitchFamily="2" charset="0"/>
              </a:rPr>
              <a:t>es</a:t>
            </a:r>
            <a:r>
              <a:rPr lang="en-US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2B0BB5"/>
                </a:solidFill>
                <a:latin typeface="Kruti Dev 011" pitchFamily="2" charset="0"/>
              </a:rPr>
              <a:t>dk;Zjr</a:t>
            </a:r>
            <a:r>
              <a:rPr lang="en-US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rgbClr val="2B0BB5"/>
                </a:solidFill>
                <a:latin typeface="Kruti Dev 011" pitchFamily="2" charset="0"/>
              </a:rPr>
              <a:t>leLr</a:t>
            </a:r>
            <a:r>
              <a:rPr lang="en-US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rgbClr val="2B0BB5"/>
                </a:solidFill>
                <a:latin typeface="Kruti Dev 011" pitchFamily="2" charset="0"/>
              </a:rPr>
              <a:t>LokLFkdfeZ;ksa</a:t>
            </a:r>
            <a:r>
              <a:rPr lang="en-US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rgbClr val="2B0BB5"/>
                </a:solidFill>
                <a:latin typeface="Kruti Dev 011" pitchFamily="2" charset="0"/>
              </a:rPr>
              <a:t>ds</a:t>
            </a:r>
            <a:r>
              <a:rPr lang="en-US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rgbClr val="2B0BB5"/>
                </a:solidFill>
                <a:latin typeface="Kruti Dev 011" pitchFamily="2" charset="0"/>
              </a:rPr>
              <a:t>fy,A</a:t>
            </a:r>
            <a:endParaRPr lang="en-US" dirty="0">
              <a:solidFill>
                <a:srgbClr val="2B0BB5"/>
              </a:solidFill>
              <a:latin typeface="Kruti Dev 011" pitchFamily="2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err="1" smtClean="0">
                <a:solidFill>
                  <a:srgbClr val="008000"/>
                </a:solidFill>
                <a:latin typeface="Kruti Dev 011" pitchFamily="2" charset="0"/>
              </a:rPr>
              <a:t>gkbMªkWDlhDyksjksDohu</a:t>
            </a:r>
            <a:endParaRPr lang="en-US" dirty="0">
              <a:solidFill>
                <a:srgbClr val="008000"/>
              </a:solidFill>
              <a:latin typeface="Kruti Dev 011" pitchFamily="2" charset="0"/>
            </a:endParaRPr>
          </a:p>
          <a:p>
            <a:pPr lvl="1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dirty="0" smtClean="0">
                <a:latin typeface="Kruti Dev 011" pitchFamily="2" charset="0"/>
              </a:rPr>
              <a:t>&amp;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400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fefyxzke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fnu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esa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nks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ckj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igys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fnu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¼1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fnu½A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Kruti Dev 011" pitchFamily="2" charset="0"/>
            </a:endParaRPr>
          </a:p>
          <a:p>
            <a:pPr lvl="1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&amp;	 400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fefyxzke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lIrkg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esa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,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d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ckj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[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kkus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ds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lkFk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lkr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lIrkg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A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Kruti Dev 011" pitchFamily="2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dirty="0" err="1">
                <a:solidFill>
                  <a:srgbClr val="2B0BB5"/>
                </a:solidFill>
                <a:latin typeface="Kruti Dev 011" pitchFamily="2" charset="0"/>
              </a:rPr>
              <a:t>laØfer</a:t>
            </a:r>
            <a:r>
              <a:rPr lang="en-US" sz="2800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itchFamily="2" charset="0"/>
              </a:rPr>
              <a:t>lSaiyks</a:t>
            </a:r>
            <a:r>
              <a:rPr lang="en-US" sz="2800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itchFamily="2" charset="0"/>
              </a:rPr>
              <a:t>ds</a:t>
            </a:r>
            <a:r>
              <a:rPr lang="en-US" sz="2800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itchFamily="2" charset="0"/>
              </a:rPr>
              <a:t>lkFk</a:t>
            </a:r>
            <a:r>
              <a:rPr lang="en-US" sz="2800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itchFamily="2" charset="0"/>
              </a:rPr>
              <a:t>yScksjsVªh</a:t>
            </a:r>
            <a:r>
              <a:rPr lang="en-US" sz="2800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itchFamily="2" charset="0"/>
              </a:rPr>
              <a:t>es</a:t>
            </a:r>
            <a:r>
              <a:rPr lang="en-US" sz="2800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itchFamily="2" charset="0"/>
              </a:rPr>
              <a:t>dk;Zjr</a:t>
            </a:r>
            <a:r>
              <a:rPr lang="en-US" sz="2800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itchFamily="2" charset="0"/>
              </a:rPr>
              <a:t>lHkh</a:t>
            </a:r>
            <a:r>
              <a:rPr lang="en-US" sz="2800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itchFamily="2" charset="0"/>
              </a:rPr>
              <a:t>LokLFkdfeZ;ksa</a:t>
            </a:r>
            <a:r>
              <a:rPr lang="en-US" sz="2800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itchFamily="2" charset="0"/>
              </a:rPr>
              <a:t>ds</a:t>
            </a:r>
            <a:r>
              <a:rPr lang="en-US" sz="2800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2800" dirty="0" err="1" smtClean="0">
                <a:solidFill>
                  <a:srgbClr val="2B0BB5"/>
                </a:solidFill>
                <a:latin typeface="Kruti Dev 011" pitchFamily="2" charset="0"/>
              </a:rPr>
              <a:t>fy,A</a:t>
            </a:r>
            <a:endParaRPr lang="en-US" dirty="0">
              <a:solidFill>
                <a:srgbClr val="2B0BB5"/>
              </a:solidFill>
              <a:latin typeface="Kruti Dev 011" pitchFamily="2" charset="0"/>
            </a:endParaRPr>
          </a:p>
          <a:p>
            <a:pPr marL="0" lvl="1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dirty="0" err="1" smtClean="0">
                <a:solidFill>
                  <a:srgbClr val="008000"/>
                </a:solidFill>
                <a:latin typeface="Kruti Dev 011" pitchFamily="2" charset="0"/>
              </a:rPr>
              <a:t>gkbMªkWDlhDyksjksDohu</a:t>
            </a:r>
            <a:endParaRPr lang="en-US" sz="2800" dirty="0">
              <a:solidFill>
                <a:srgbClr val="008000"/>
              </a:solidFill>
              <a:latin typeface="Kruti Dev 011" pitchFamily="2" charset="0"/>
            </a:endParaRPr>
          </a:p>
          <a:p>
            <a:pPr lvl="1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latin typeface="Kruti Dev 011" pitchFamily="2" charset="0"/>
              </a:rPr>
              <a:t>&amp;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400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fefyxzke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fnu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esa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nks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ckj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igys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fnu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¼1 fnu½A</a:t>
            </a:r>
          </a:p>
          <a:p>
            <a:pPr lvl="1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&amp;	 400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fefyxzke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lIrkg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esa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,d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ckj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[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kkus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ds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lkFk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rhu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  <a:latin typeface="Kruti Dev 011" pitchFamily="2" charset="0"/>
              </a:rPr>
              <a:t>lIrkgA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57EADC-343D-40D4-B09D-89C86DA1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ls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cpko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BEE132-19D2-4CF0-A0E0-FD48CDF4B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Kruti Dev 011" pitchFamily="2" charset="0"/>
              </a:rPr>
              <a:t>gkFkksa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LoPNrk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</a:t>
            </a:r>
            <a:r>
              <a:rPr lang="en-US" dirty="0">
                <a:latin typeface="Kruti Dev 011" pitchFamily="2" charset="0"/>
              </a:rPr>
              <a:t> /;</a:t>
            </a:r>
            <a:r>
              <a:rPr lang="en-US" dirty="0" err="1">
                <a:latin typeface="Kruti Dev 011" pitchFamily="2" charset="0"/>
              </a:rPr>
              <a:t>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nsaA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vkil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esa</a:t>
            </a:r>
            <a:r>
              <a:rPr lang="en-US" dirty="0">
                <a:latin typeface="Kruti Dev 011" pitchFamily="2" charset="0"/>
              </a:rPr>
              <a:t> 2 </a:t>
            </a:r>
            <a:r>
              <a:rPr lang="en-US" dirty="0" err="1">
                <a:latin typeface="Kruti Dev 011" pitchFamily="2" charset="0"/>
              </a:rPr>
              <a:t>ehVj</a:t>
            </a:r>
            <a:r>
              <a:rPr lang="en-US" dirty="0">
                <a:latin typeface="Kruti Dev 011" pitchFamily="2" charset="0"/>
              </a:rPr>
              <a:t> ¼6 QhV½ dh </a:t>
            </a:r>
            <a:r>
              <a:rPr lang="en-US" dirty="0" err="1">
                <a:latin typeface="Kruti Dev 011" pitchFamily="2" charset="0"/>
              </a:rPr>
              <a:t>nwjh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</a:t>
            </a:r>
            <a:r>
              <a:rPr lang="en-US" dirty="0">
                <a:latin typeface="Kruti Dev 011" pitchFamily="2" charset="0"/>
              </a:rPr>
              <a:t> j[</a:t>
            </a:r>
            <a:r>
              <a:rPr lang="en-US" dirty="0" err="1">
                <a:latin typeface="Kruti Dev 011" pitchFamily="2" charset="0"/>
              </a:rPr>
              <a:t>ksaA</a:t>
            </a:r>
            <a:endParaRPr lang="en-US" dirty="0">
              <a:latin typeface="Kruti Dev 011" pitchFamily="2" charset="0"/>
            </a:endParaRPr>
          </a:p>
          <a:p>
            <a:r>
              <a:rPr lang="en-US" dirty="0">
                <a:latin typeface="Kruti Dev 011" pitchFamily="2" charset="0"/>
              </a:rPr>
              <a:t>[</a:t>
            </a:r>
            <a:r>
              <a:rPr lang="en-US" dirty="0" err="1">
                <a:latin typeface="Kruti Dev 011" pitchFamily="2" charset="0"/>
              </a:rPr>
              <a:t>kk¡lrs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Nhdrs</a:t>
            </a:r>
            <a:r>
              <a:rPr lang="en-US" dirty="0">
                <a:latin typeface="Kruti Dev 011" pitchFamily="2" charset="0"/>
              </a:rPr>
              <a:t> le; :</a:t>
            </a:r>
            <a:r>
              <a:rPr lang="en-US" dirty="0" err="1">
                <a:latin typeface="Kruti Dev 011" pitchFamily="2" charset="0"/>
              </a:rPr>
              <a:t>eky</a:t>
            </a:r>
            <a:r>
              <a:rPr lang="en-US" dirty="0">
                <a:latin typeface="Kruti Dev 011" pitchFamily="2" charset="0"/>
              </a:rPr>
              <a:t> ;k </a:t>
            </a:r>
            <a:r>
              <a:rPr lang="en-US" dirty="0" err="1">
                <a:latin typeface="Kruti Dev 011" pitchFamily="2" charset="0"/>
              </a:rPr>
              <a:t>eqM+h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gqbZ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dksguh</a:t>
            </a:r>
            <a:r>
              <a:rPr lang="en-US" dirty="0">
                <a:latin typeface="Kruti Dev 011" pitchFamily="2" charset="0"/>
              </a:rPr>
              <a:t> dk </a:t>
            </a:r>
            <a:r>
              <a:rPr lang="en-US" dirty="0" err="1">
                <a:latin typeface="Kruti Dev 011" pitchFamily="2" charset="0"/>
              </a:rPr>
              <a:t>bLrseky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vuko</a:t>
            </a:r>
            <a:r>
              <a:rPr lang="en-US" dirty="0">
                <a:latin typeface="Kruti Dev 011" pitchFamily="2" charset="0"/>
              </a:rPr>
              <a:t>’;d :</a:t>
            </a:r>
            <a:r>
              <a:rPr lang="en-US" dirty="0" err="1">
                <a:latin typeface="Kruti Dev 011" pitchFamily="2" charset="0"/>
              </a:rPr>
              <a:t>i</a:t>
            </a:r>
            <a:r>
              <a:rPr lang="en-US" dirty="0">
                <a:latin typeface="Kruti Dev 011" pitchFamily="2" charset="0"/>
              </a:rPr>
              <a:t> ls </a:t>
            </a:r>
            <a:r>
              <a:rPr lang="en-US" dirty="0" err="1">
                <a:latin typeface="Kruti Dev 011" pitchFamily="2" charset="0"/>
              </a:rPr>
              <a:t>vk</a:t>
            </a:r>
            <a:r>
              <a:rPr lang="en-US" dirty="0">
                <a:latin typeface="Kruti Dev 011" pitchFamily="2" charset="0"/>
              </a:rPr>
              <a:t>¡[k] </a:t>
            </a:r>
            <a:r>
              <a:rPr lang="en-US" dirty="0" err="1">
                <a:latin typeface="Kruti Dev 011" pitchFamily="2" charset="0"/>
              </a:rPr>
              <a:t>ukd</a:t>
            </a:r>
            <a:r>
              <a:rPr lang="en-US" dirty="0">
                <a:latin typeface="Kruti Dev 011" pitchFamily="2" charset="0"/>
              </a:rPr>
              <a:t>] </a:t>
            </a:r>
            <a:r>
              <a:rPr lang="en-US" dirty="0" err="1">
                <a:latin typeface="Kruti Dev 011" pitchFamily="2" charset="0"/>
              </a:rPr>
              <a:t>eqag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Nwus</a:t>
            </a:r>
            <a:r>
              <a:rPr lang="en-US" dirty="0">
                <a:latin typeface="Kruti Dev 011" pitchFamily="2" charset="0"/>
              </a:rPr>
              <a:t> ls </a:t>
            </a:r>
            <a:r>
              <a:rPr lang="en-US" dirty="0" err="1">
                <a:latin typeface="Kruti Dev 011" pitchFamily="2" charset="0"/>
              </a:rPr>
              <a:t>cpsaA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izfrjks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kd</a:t>
            </a:r>
            <a:r>
              <a:rPr lang="en-US" dirty="0">
                <a:latin typeface="Kruti Dev 011" pitchFamily="2" charset="0"/>
              </a:rPr>
              <a:t> {</a:t>
            </a:r>
            <a:r>
              <a:rPr lang="en-US" dirty="0" err="1">
                <a:latin typeface="Kruti Dev 011" pitchFamily="2" charset="0"/>
              </a:rPr>
              <a:t>kerk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c&lt;+</a:t>
            </a:r>
            <a:r>
              <a:rPr lang="en-US" dirty="0" err="1">
                <a:latin typeface="Kruti Dev 011" pitchFamily="2" charset="0"/>
              </a:rPr>
              <a:t>kus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fy</a:t>
            </a:r>
            <a:r>
              <a:rPr lang="en-US" dirty="0">
                <a:latin typeface="Kruti Dev 011" pitchFamily="2" charset="0"/>
              </a:rPr>
              <a:t>, </a:t>
            </a:r>
            <a:r>
              <a:rPr lang="en-US" dirty="0" err="1">
                <a:latin typeface="Kruti Dev 011" pitchFamily="2" charset="0"/>
              </a:rPr>
              <a:t>vk;q”k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ea</a:t>
            </a:r>
            <a:r>
              <a:rPr lang="en-US" dirty="0">
                <a:latin typeface="Kruti Dev 011" pitchFamily="2" charset="0"/>
              </a:rPr>
              <a:t>=</a:t>
            </a:r>
            <a:r>
              <a:rPr lang="en-US" dirty="0" err="1">
                <a:latin typeface="Kruti Dev 011" pitchFamily="2" charset="0"/>
              </a:rPr>
              <a:t>ky</a:t>
            </a:r>
            <a:r>
              <a:rPr lang="en-US" dirty="0">
                <a:latin typeface="Kruti Dev 011" pitchFamily="2" charset="0"/>
              </a:rPr>
              <a:t>; }</a:t>
            </a:r>
            <a:r>
              <a:rPr lang="en-US" dirty="0" err="1">
                <a:latin typeface="Kruti Dev 011" pitchFamily="2" charset="0"/>
              </a:rPr>
              <a:t>kjk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fn</a:t>
            </a:r>
            <a:r>
              <a:rPr lang="en-US" dirty="0">
                <a:latin typeface="Kruti Dev 011" pitchFamily="2" charset="0"/>
              </a:rPr>
              <a:t>, x, </a:t>
            </a:r>
            <a:r>
              <a:rPr lang="en-US" dirty="0" err="1">
                <a:latin typeface="Kruti Dev 011" pitchFamily="2" charset="0"/>
              </a:rPr>
              <a:t>fn’kk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funsZ’kksa</a:t>
            </a:r>
            <a:r>
              <a:rPr lang="en-US" dirty="0">
                <a:latin typeface="Kruti Dev 011" pitchFamily="2" charset="0"/>
              </a:rPr>
              <a:t> dk </a:t>
            </a:r>
            <a:r>
              <a:rPr lang="en-US" dirty="0" err="1">
                <a:latin typeface="Kruti Dev 011" pitchFamily="2" charset="0"/>
              </a:rPr>
              <a:t>ikyu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>
                <a:latin typeface="Kruti Dev 011" pitchFamily="2" charset="0"/>
              </a:rPr>
              <a:t>djsaA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92896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676400"/>
            <a:ext cx="2514600" cy="414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ekWM</a:t>
            </a:r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~;wy&amp;3 </a:t>
            </a:r>
            <a:endParaRPr lang="en-US" sz="4800" dirty="0">
              <a:solidFill>
                <a:srgbClr val="2B0B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None/>
              <a:defRPr/>
            </a:pPr>
            <a:r>
              <a:rPr lang="en-US" sz="4400" b="1" dirty="0" err="1">
                <a:solidFill>
                  <a:srgbClr val="FF0000"/>
                </a:solidFill>
                <a:latin typeface="Kruti Dev 011" pitchFamily="2" charset="0"/>
              </a:rPr>
              <a:t>dksfoM</a:t>
            </a:r>
            <a:r>
              <a:rPr lang="en-US" sz="4400" b="1" dirty="0">
                <a:solidFill>
                  <a:srgbClr val="FF0000"/>
                </a:solidFill>
                <a:latin typeface="Kruti Dev 011" pitchFamily="2" charset="0"/>
              </a:rPr>
              <a:t> 19 ds </a:t>
            </a:r>
            <a:r>
              <a:rPr lang="en-US" sz="4400" b="1" dirty="0" err="1">
                <a:solidFill>
                  <a:srgbClr val="FF0000"/>
                </a:solidFill>
                <a:latin typeface="Kruti Dev 011" pitchFamily="2" charset="0"/>
              </a:rPr>
              <a:t>laØe.k</a:t>
            </a:r>
            <a:r>
              <a:rPr lang="en-US" sz="4400" b="1" dirty="0">
                <a:solidFill>
                  <a:srgbClr val="FF0000"/>
                </a:solidFill>
                <a:latin typeface="Kruti Dev 011" pitchFamily="2" charset="0"/>
              </a:rPr>
              <a:t> dh </a:t>
            </a:r>
            <a:r>
              <a:rPr lang="en-US" sz="4400" b="1" dirty="0" err="1">
                <a:solidFill>
                  <a:srgbClr val="FF0000"/>
                </a:solidFill>
                <a:latin typeface="Kruti Dev 011" pitchFamily="2" charset="0"/>
              </a:rPr>
              <a:t>iqf"V</a:t>
            </a:r>
            <a:r>
              <a:rPr lang="en-US" sz="4400" b="1" dirty="0">
                <a:solidFill>
                  <a:srgbClr val="FF0000"/>
                </a:solidFill>
                <a:latin typeface="Kruti Dev 011" pitchFamily="2" charset="0"/>
              </a:rPr>
              <a:t> ds </a:t>
            </a:r>
            <a:r>
              <a:rPr lang="en-US" sz="4400" b="1" dirty="0" err="1">
                <a:solidFill>
                  <a:srgbClr val="FF0000"/>
                </a:solidFill>
                <a:latin typeface="Kruti Dev 011" pitchFamily="2" charset="0"/>
              </a:rPr>
              <a:t>fy</a:t>
            </a:r>
            <a:r>
              <a:rPr lang="en-US" sz="4400" b="1" dirty="0">
                <a:solidFill>
                  <a:srgbClr val="FF0000"/>
                </a:solidFill>
                <a:latin typeface="Kruti Dev 011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Kruti Dev 011" pitchFamily="2" charset="0"/>
              </a:rPr>
              <a:t>lSaiy</a:t>
            </a:r>
            <a:r>
              <a:rPr lang="en-US" sz="4400" b="1" dirty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Kruti Dev 011" pitchFamily="2" charset="0"/>
              </a:rPr>
              <a:t>tkap</a:t>
            </a:r>
            <a:r>
              <a:rPr lang="en-US" sz="4400" b="1" dirty="0">
                <a:solidFill>
                  <a:srgbClr val="FF0000"/>
                </a:solidFill>
                <a:latin typeface="Kruti Dev 011" pitchFamily="2" charset="0"/>
              </a:rPr>
              <a:t> dk ,d=</a:t>
            </a:r>
            <a:r>
              <a:rPr lang="en-US" sz="4400" b="1" dirty="0" err="1">
                <a:solidFill>
                  <a:srgbClr val="FF0000"/>
                </a:solidFill>
                <a:latin typeface="Kruti Dev 011" pitchFamily="2" charset="0"/>
              </a:rPr>
              <a:t>hdj.k</a:t>
            </a:r>
            <a:r>
              <a:rPr lang="en-US" sz="4400" b="1" dirty="0">
                <a:solidFill>
                  <a:srgbClr val="FF0000"/>
                </a:solidFill>
                <a:latin typeface="Kruti Dev 011" pitchFamily="2" charset="0"/>
              </a:rPr>
              <a:t>] </a:t>
            </a:r>
            <a:r>
              <a:rPr lang="en-US" sz="4400" b="1" dirty="0" err="1">
                <a:solidFill>
                  <a:srgbClr val="FF0000"/>
                </a:solidFill>
                <a:latin typeface="Kruti Dev 011" pitchFamily="2" charset="0"/>
              </a:rPr>
              <a:t>iSfdax</a:t>
            </a:r>
            <a:r>
              <a:rPr lang="en-US" sz="4400" b="1" dirty="0">
                <a:solidFill>
                  <a:srgbClr val="FF0000"/>
                </a:solidFill>
                <a:latin typeface="Kruti Dev 011" pitchFamily="2" charset="0"/>
              </a:rPr>
              <a:t> ,</a:t>
            </a:r>
            <a:r>
              <a:rPr lang="en-US" sz="4400" b="1" dirty="0" err="1">
                <a:solidFill>
                  <a:srgbClr val="FF0000"/>
                </a:solidFill>
                <a:latin typeface="Kruti Dev 011" pitchFamily="2" charset="0"/>
              </a:rPr>
              <a:t>oa</a:t>
            </a:r>
            <a:r>
              <a:rPr lang="en-US" sz="4400" b="1" dirty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Kruti Dev 011" pitchFamily="2" charset="0"/>
              </a:rPr>
              <a:t>LFkkukarj.k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066800"/>
          </a:xfrm>
        </p:spPr>
        <p:txBody>
          <a:bodyPr/>
          <a:lstStyle/>
          <a:p>
            <a:pPr eaLnBrk="1" hangingPunct="1"/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mís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';</a:t>
            </a:r>
            <a:r>
              <a:rPr 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  <a:endParaRPr lang="en-US" sz="4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28650" y="1571625"/>
            <a:ext cx="7886700" cy="4752975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 err="1">
                <a:latin typeface="Kruti Dev 011" pitchFamily="2" charset="0"/>
              </a:rPr>
              <a:t>ukd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eq</a:t>
            </a:r>
            <a:r>
              <a:rPr lang="en-US" dirty="0">
                <a:latin typeface="Kruti Dev 011" pitchFamily="2" charset="0"/>
              </a:rPr>
              <a:t>[k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lSaiy</a:t>
            </a:r>
            <a:r>
              <a:rPr lang="en-US" dirty="0">
                <a:latin typeface="Kruti Dev 011" pitchFamily="2" charset="0"/>
              </a:rPr>
              <a:t> ,d= </a:t>
            </a:r>
            <a:r>
              <a:rPr lang="en-US" dirty="0" err="1">
                <a:latin typeface="Kruti Dev 011" pitchFamily="2" charset="0"/>
              </a:rPr>
              <a:t>djrs</a:t>
            </a:r>
            <a:r>
              <a:rPr lang="en-US" dirty="0">
                <a:latin typeface="Kruti Dev 011" pitchFamily="2" charset="0"/>
              </a:rPr>
              <a:t> le; /;</a:t>
            </a:r>
            <a:r>
              <a:rPr lang="en-US" dirty="0" err="1">
                <a:latin typeface="Kruti Dev 011" pitchFamily="2" charset="0"/>
              </a:rPr>
              <a:t>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nsus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okyh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lko</a:t>
            </a:r>
            <a:r>
              <a:rPr lang="en-US" dirty="0">
                <a:latin typeface="Kruti Dev 011" pitchFamily="2" charset="0"/>
              </a:rPr>
              <a:t>/</a:t>
            </a:r>
            <a:r>
              <a:rPr lang="en-US" dirty="0" err="1">
                <a:latin typeface="Kruti Dev 011" pitchFamily="2" charset="0"/>
              </a:rPr>
              <a:t>kkfu;kaA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fdu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ejhtksa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ijh</a:t>
            </a:r>
            <a:r>
              <a:rPr lang="en-US" dirty="0">
                <a:latin typeface="Kruti Dev 011" pitchFamily="2" charset="0"/>
              </a:rPr>
              <a:t>{</a:t>
            </a:r>
            <a:r>
              <a:rPr lang="en-US" dirty="0" err="1">
                <a:latin typeface="Kruti Dev 011" pitchFamily="2" charset="0"/>
              </a:rPr>
              <a:t>k.k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gSA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>
                <a:latin typeface="Kruti Dev 011" pitchFamily="2" charset="0"/>
              </a:rPr>
              <a:t>dksfoM&amp;19 </a:t>
            </a:r>
            <a:r>
              <a:rPr lang="en-US" dirty="0" err="1">
                <a:latin typeface="Kruti Dev 011" pitchFamily="2" charset="0"/>
              </a:rPr>
              <a:t>ejhtksa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fy</a:t>
            </a:r>
            <a:r>
              <a:rPr lang="en-US" dirty="0">
                <a:latin typeface="Kruti Dev 011" pitchFamily="2" charset="0"/>
              </a:rPr>
              <a:t>, </a:t>
            </a:r>
            <a:r>
              <a:rPr lang="en-US" dirty="0" err="1">
                <a:latin typeface="Kruti Dev 011" pitchFamily="2" charset="0"/>
              </a:rPr>
              <a:t>ijh</a:t>
            </a:r>
            <a:r>
              <a:rPr lang="en-US" dirty="0">
                <a:latin typeface="Kruti Dev 011" pitchFamily="2" charset="0"/>
              </a:rPr>
              <a:t>{</a:t>
            </a:r>
            <a:r>
              <a:rPr lang="en-US" dirty="0" err="1">
                <a:latin typeface="Kruti Dev 011" pitchFamily="2" charset="0"/>
              </a:rPr>
              <a:t>k.k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dk;ZuhfrA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 err="1" smtClean="0">
                <a:latin typeface="Kruti Dev 011" pitchFamily="2" charset="0"/>
              </a:rPr>
              <a:t>lSaiy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ukekadu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djukA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 err="1">
                <a:latin typeface="Kruti Dev 011" pitchFamily="2" charset="0"/>
              </a:rPr>
              <a:t>fjD;wth’ku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QkeZ</a:t>
            </a:r>
            <a:r>
              <a:rPr lang="en-US" dirty="0">
                <a:latin typeface="Kruti Dev 011" pitchFamily="2" charset="0"/>
              </a:rPr>
              <a:t> ¼ekaxi=½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Hkjus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rjhdkA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 err="1">
                <a:latin typeface="Kruti Dev 011" pitchFamily="2" charset="0"/>
              </a:rPr>
              <a:t>ukd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xys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lSaiy</a:t>
            </a:r>
            <a:r>
              <a:rPr lang="en-US" dirty="0">
                <a:latin typeface="Kruti Dev 011" pitchFamily="2" charset="0"/>
              </a:rPr>
              <a:t> ,d= </a:t>
            </a:r>
            <a:r>
              <a:rPr lang="en-US" dirty="0" err="1">
                <a:latin typeface="Kruti Dev 011" pitchFamily="2" charset="0"/>
              </a:rPr>
              <a:t>djukA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 err="1">
                <a:latin typeface="Kruti Dev 011" pitchFamily="2" charset="0"/>
              </a:rPr>
              <a:t>ok;jy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ifjogu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VªkaliksVZ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</a:t>
            </a:r>
            <a:r>
              <a:rPr lang="en-US" dirty="0">
                <a:latin typeface="Kruti Dev 011" pitchFamily="2" charset="0"/>
              </a:rPr>
              <a:t>/;e</a:t>
            </a:r>
          </a:p>
          <a:p>
            <a:pPr eaLnBrk="1" hangingPunct="1"/>
            <a:r>
              <a:rPr lang="en-US" dirty="0" err="1">
                <a:latin typeface="Kruti Dev 011" pitchFamily="2" charset="0"/>
              </a:rPr>
              <a:t>ok;jy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VªkaliksVZ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</a:t>
            </a:r>
            <a:r>
              <a:rPr lang="en-US" dirty="0">
                <a:latin typeface="Kruti Dev 011" pitchFamily="2" charset="0"/>
              </a:rPr>
              <a:t>/;e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lSaiy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LoSc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lkFk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iSfdax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ySc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fy</a:t>
            </a:r>
            <a:r>
              <a:rPr lang="en-US" dirty="0">
                <a:latin typeface="Kruti Dev 011" pitchFamily="2" charset="0"/>
              </a:rPr>
              <a:t>, </a:t>
            </a:r>
            <a:r>
              <a:rPr lang="en-US" dirty="0" err="1">
                <a:latin typeface="Kruti Dev 011" pitchFamily="2" charset="0"/>
              </a:rPr>
              <a:t>HkstukA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 err="1">
                <a:latin typeface="Kruti Dev 011" pitchFamily="2" charset="0"/>
              </a:rPr>
              <a:t>lSaiy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LoSc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ySc</a:t>
            </a:r>
            <a:r>
              <a:rPr lang="en-US" dirty="0">
                <a:latin typeface="Kruti Dev 011" pitchFamily="2" charset="0"/>
              </a:rPr>
              <a:t> ds }</a:t>
            </a:r>
            <a:r>
              <a:rPr lang="en-US" dirty="0" err="1">
                <a:latin typeface="Kruti Dev 011" pitchFamily="2" charset="0"/>
              </a:rPr>
              <a:t>kjk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Loh</a:t>
            </a:r>
            <a:r>
              <a:rPr lang="en-US" dirty="0">
                <a:latin typeface="Kruti Dev 011" pitchFamily="2" charset="0"/>
              </a:rPr>
              <a:t>—</a:t>
            </a:r>
            <a:r>
              <a:rPr lang="en-US" dirty="0" err="1">
                <a:latin typeface="Kruti Dev 011" pitchFamily="2" charset="0"/>
              </a:rPr>
              <a:t>fr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>
                <a:latin typeface="Kruti Dev 011" pitchFamily="2" charset="0"/>
              </a:rPr>
              <a:t>oa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vLoh</a:t>
            </a:r>
            <a:r>
              <a:rPr lang="en-US" dirty="0">
                <a:latin typeface="Kruti Dev 011" pitchFamily="2" charset="0"/>
              </a:rPr>
              <a:t>—</a:t>
            </a:r>
            <a:r>
              <a:rPr lang="en-US" dirty="0" err="1">
                <a:latin typeface="Kruti Dev 011" pitchFamily="2" charset="0"/>
              </a:rPr>
              <a:t>fr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funsZ'kA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endParaRPr lang="en-US" dirty="0">
              <a:latin typeface="Kruti Dev 011" pitchFamily="2" charset="0"/>
            </a:endParaRP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lkekU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lko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/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kkfu;ka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5113339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dirty="0" err="1">
                <a:latin typeface="Kruti Dev 011" pitchFamily="2" charset="0"/>
              </a:rPr>
              <a:t>lHkh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lSaiy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uewuksa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laHkkfor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laØfer</a:t>
            </a:r>
            <a:r>
              <a:rPr lang="en-US" dirty="0">
                <a:latin typeface="Kruti Dev 011" pitchFamily="2" charset="0"/>
              </a:rPr>
              <a:t> le&gt;</a:t>
            </a:r>
            <a:r>
              <a:rPr lang="en-US" dirty="0" err="1">
                <a:latin typeface="Kruti Dev 011" pitchFamily="2" charset="0"/>
              </a:rPr>
              <a:t>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pkfg,A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 err="1">
                <a:latin typeface="Kruti Dev 011" pitchFamily="2" charset="0"/>
              </a:rPr>
              <a:t>lHkh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uewuksa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mBkrs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oDr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O;fäxr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lqj</a:t>
            </a:r>
            <a:r>
              <a:rPr lang="en-US" dirty="0">
                <a:latin typeface="Kruti Dev 011" pitchFamily="2" charset="0"/>
              </a:rPr>
              <a:t>{kk </a:t>
            </a:r>
            <a:r>
              <a:rPr lang="en-US" dirty="0" err="1">
                <a:latin typeface="Kruti Dev 011" pitchFamily="2" charset="0"/>
              </a:rPr>
              <a:t>midj.k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iguukA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 err="1">
                <a:latin typeface="Kruti Dev 011" pitchFamily="2" charset="0"/>
              </a:rPr>
              <a:t>lwfuf’pr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uewus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iw.kZr</a:t>
            </a:r>
            <a:r>
              <a:rPr lang="en-US" dirty="0">
                <a:latin typeface="Kruti Dev 011" pitchFamily="2" charset="0"/>
              </a:rPr>
              <a:t>% </a:t>
            </a:r>
            <a:r>
              <a:rPr lang="en-US" dirty="0" err="1">
                <a:latin typeface="Kruti Dev 011" pitchFamily="2" charset="0"/>
              </a:rPr>
              <a:t>ukekadu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 err="1">
                <a:latin typeface="Kruti Dev 011" pitchFamily="2" charset="0"/>
              </a:rPr>
              <a:t>lqfuf'pr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lSaiy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,d= </a:t>
            </a:r>
            <a:r>
              <a:rPr lang="en-US" dirty="0" err="1">
                <a:latin typeface="Kruti Dev 011" pitchFamily="2" charset="0"/>
              </a:rPr>
              <a:t>djus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fy</a:t>
            </a:r>
            <a:r>
              <a:rPr lang="en-US" dirty="0">
                <a:latin typeface="Kruti Dev 011" pitchFamily="2" charset="0"/>
              </a:rPr>
              <a:t>, </a:t>
            </a:r>
            <a:r>
              <a:rPr lang="en-US" dirty="0" err="1">
                <a:latin typeface="Kruti Dev 011" pitchFamily="2" charset="0"/>
              </a:rPr>
              <a:t>lgh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okWby</a:t>
            </a:r>
            <a:r>
              <a:rPr lang="en-US" dirty="0">
                <a:latin typeface="Kruti Dev 011" pitchFamily="2" charset="0"/>
              </a:rPr>
              <a:t> dk </a:t>
            </a:r>
            <a:r>
              <a:rPr lang="en-US" dirty="0" err="1">
                <a:latin typeface="Kruti Dev 011" pitchFamily="2" charset="0"/>
              </a:rPr>
              <a:t>mi;ksx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gqvk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lSaiy</a:t>
            </a:r>
            <a:r>
              <a:rPr lang="en-US" dirty="0">
                <a:latin typeface="Kruti Dev 011" pitchFamily="2" charset="0"/>
              </a:rPr>
              <a:t> dh </a:t>
            </a:r>
            <a:r>
              <a:rPr lang="en-US" dirty="0" err="1">
                <a:latin typeface="Kruti Dev 011" pitchFamily="2" charset="0"/>
              </a:rPr>
              <a:t>okWby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ckgjh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rjQ</a:t>
            </a:r>
            <a:r>
              <a:rPr lang="en-US" dirty="0">
                <a:latin typeface="Kruti Dev 011" pitchFamily="2" charset="0"/>
              </a:rPr>
              <a:t> ls </a:t>
            </a:r>
            <a:r>
              <a:rPr lang="en-US" dirty="0" err="1">
                <a:latin typeface="Kruti Dev 011" pitchFamily="2" charset="0"/>
              </a:rPr>
              <a:t>laØfer</a:t>
            </a:r>
            <a:r>
              <a:rPr lang="en-US" dirty="0">
                <a:latin typeface="Kruti Dev 011" pitchFamily="2" charset="0"/>
              </a:rPr>
              <a:t> u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 err="1">
                <a:latin typeface="Kruti Dev 011" pitchFamily="2" charset="0"/>
              </a:rPr>
              <a:t>yScksjsVªh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ekax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</a:t>
            </a:r>
            <a:r>
              <a:rPr lang="en-US" dirty="0">
                <a:latin typeface="Kruti Dev 011" pitchFamily="2" charset="0"/>
              </a:rPr>
              <a:t>=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laØfer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gkFkksa</a:t>
            </a:r>
            <a:r>
              <a:rPr lang="en-US" dirty="0">
                <a:latin typeface="Kruti Dev 011" pitchFamily="2" charset="0"/>
              </a:rPr>
              <a:t> ls u </a:t>
            </a:r>
            <a:r>
              <a:rPr lang="en-US" dirty="0" err="1" smtClean="0">
                <a:latin typeface="Kruti Dev 011" pitchFamily="2" charset="0"/>
              </a:rPr>
              <a:t>idM+saA</a:t>
            </a:r>
            <a:endParaRPr lang="en-US" dirty="0">
              <a:latin typeface="Kruti Dev 011" pitchFamily="2" charset="0"/>
            </a:endParaRPr>
          </a:p>
          <a:p>
            <a:pPr marL="0" indent="0" eaLnBrk="1" hangingPunct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0"/>
            <a:ext cx="8039100" cy="15319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vkbZŒlhŒ,eŒvkjŒ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ds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fn'kk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funsZ'kksa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ds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vuqlkj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dksfoM&amp;19 dk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ijh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{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k.k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5774"/>
            <a:ext cx="8763000" cy="4492626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Kruti Dev 011" panose="00000700000000000000" pitchFamily="2" charset="0"/>
              </a:rPr>
              <a:t>,</a:t>
            </a:r>
            <a:r>
              <a:rPr lang="en-US" sz="2600" dirty="0" err="1">
                <a:latin typeface="Kruti Dev 011" panose="00000700000000000000" pitchFamily="2" charset="0"/>
              </a:rPr>
              <a:t>sls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O;fä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ftUgksaus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fiNys</a:t>
            </a:r>
            <a:r>
              <a:rPr lang="en-US" sz="2600" dirty="0">
                <a:latin typeface="Kruti Dev 011" panose="00000700000000000000" pitchFamily="2" charset="0"/>
              </a:rPr>
              <a:t> 14 </a:t>
            </a:r>
            <a:r>
              <a:rPr lang="en-US" sz="2600" dirty="0" err="1">
                <a:latin typeface="Kruti Dev 011" panose="00000700000000000000" pitchFamily="2" charset="0"/>
              </a:rPr>
              <a:t>fnu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esa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fons'k</a:t>
            </a:r>
            <a:r>
              <a:rPr lang="en-US" sz="2600" dirty="0">
                <a:latin typeface="Kruti Dev 011" panose="00000700000000000000" pitchFamily="2" charset="0"/>
              </a:rPr>
              <a:t> ;k=k dh </a:t>
            </a:r>
            <a:r>
              <a:rPr lang="en-US" sz="2600" dirty="0" err="1">
                <a:latin typeface="Kruti Dev 011" panose="00000700000000000000" pitchFamily="2" charset="0"/>
              </a:rPr>
              <a:t>gks</a:t>
            </a:r>
            <a:r>
              <a:rPr lang="en-US" sz="2600" dirty="0">
                <a:latin typeface="Kruti Dev 011" panose="00000700000000000000" pitchFamily="2" charset="0"/>
              </a:rPr>
              <a:t> ,</a:t>
            </a:r>
            <a:r>
              <a:rPr lang="en-US" sz="2600" dirty="0" err="1">
                <a:latin typeface="Kruti Dev 011" panose="00000700000000000000" pitchFamily="2" charset="0"/>
              </a:rPr>
              <a:t>oa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muesa</a:t>
            </a:r>
            <a:r>
              <a:rPr lang="en-US" sz="2600" dirty="0">
                <a:latin typeface="Kruti Dev 011" panose="00000700000000000000" pitchFamily="2" charset="0"/>
              </a:rPr>
              <a:t> dksfoM&amp;19 ds y{</a:t>
            </a:r>
            <a:r>
              <a:rPr lang="en-US" sz="2600" dirty="0" err="1">
                <a:latin typeface="Kruti Dev 011" panose="00000700000000000000" pitchFamily="2" charset="0"/>
              </a:rPr>
              <a:t>k.k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gksaA</a:t>
            </a:r>
            <a:endParaRPr lang="en-US" sz="2600" dirty="0">
              <a:latin typeface="Kruti Dev 011" panose="000007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Kruti Dev 011" panose="00000700000000000000" pitchFamily="2" charset="0"/>
              </a:rPr>
              <a:t>,</a:t>
            </a:r>
            <a:r>
              <a:rPr lang="en-US" sz="2600" dirty="0" err="1">
                <a:latin typeface="Kruti Dev 011" panose="00000700000000000000" pitchFamily="2" charset="0"/>
              </a:rPr>
              <a:t>sls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lHkh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O;fä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ftudh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yScksjsVªh</a:t>
            </a:r>
            <a:r>
              <a:rPr lang="en-US" sz="2600" dirty="0">
                <a:latin typeface="Kruti Dev 011" panose="00000700000000000000" pitchFamily="2" charset="0"/>
              </a:rPr>
              <a:t> ds }</a:t>
            </a:r>
            <a:r>
              <a:rPr lang="en-US" sz="2600" dirty="0" err="1">
                <a:latin typeface="Kruti Dev 011" panose="00000700000000000000" pitchFamily="2" charset="0"/>
              </a:rPr>
              <a:t>kjk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ldkjkRed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ijh</a:t>
            </a:r>
            <a:r>
              <a:rPr lang="en-US" sz="2600" dirty="0">
                <a:latin typeface="Kruti Dev 011" panose="00000700000000000000" pitchFamily="2" charset="0"/>
              </a:rPr>
              <a:t>{</a:t>
            </a:r>
            <a:r>
              <a:rPr lang="en-US" sz="2600" dirty="0" err="1">
                <a:latin typeface="Kruti Dev 011" panose="00000700000000000000" pitchFamily="2" charset="0"/>
              </a:rPr>
              <a:t>k.k</a:t>
            </a:r>
            <a:r>
              <a:rPr lang="en-US" sz="2600" dirty="0">
                <a:latin typeface="Kruti Dev 011" panose="00000700000000000000" pitchFamily="2" charset="0"/>
              </a:rPr>
              <a:t> dh </a:t>
            </a:r>
            <a:r>
              <a:rPr lang="en-US" sz="2600" dirty="0" err="1">
                <a:latin typeface="Kruti Dev 011" panose="00000700000000000000" pitchFamily="2" charset="0"/>
              </a:rPr>
              <a:t>iqf"V</a:t>
            </a:r>
            <a:r>
              <a:rPr lang="en-US" sz="2600" dirty="0">
                <a:latin typeface="Kruti Dev 011" panose="00000700000000000000" pitchFamily="2" charset="0"/>
              </a:rPr>
              <a:t> dh </a:t>
            </a:r>
            <a:r>
              <a:rPr lang="en-US" sz="2600" dirty="0" err="1">
                <a:latin typeface="Kruti Dev 011" panose="00000700000000000000" pitchFamily="2" charset="0"/>
              </a:rPr>
              <a:t>xbZ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gks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 err="1">
                <a:latin typeface="Kruti Dev 011" panose="00000700000000000000" pitchFamily="2" charset="0"/>
              </a:rPr>
              <a:t>nwljh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ckj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ijh</a:t>
            </a:r>
            <a:r>
              <a:rPr lang="en-US" sz="2600" dirty="0">
                <a:latin typeface="Kruti Dev 011" panose="00000700000000000000" pitchFamily="2" charset="0"/>
              </a:rPr>
              <a:t>{</a:t>
            </a:r>
            <a:r>
              <a:rPr lang="en-US" sz="2600" dirty="0" err="1">
                <a:latin typeface="Kruti Dev 011" panose="00000700000000000000" pitchFamily="2" charset="0"/>
              </a:rPr>
              <a:t>k.k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600" dirty="0">
                <a:latin typeface="Kruti Dev 011" panose="00000700000000000000" pitchFamily="2" charset="0"/>
              </a:rPr>
              <a:t>A</a:t>
            </a:r>
          </a:p>
          <a:p>
            <a:pPr>
              <a:spcBef>
                <a:spcPts val="0"/>
              </a:spcBef>
              <a:defRPr/>
            </a:pPr>
            <a:r>
              <a:rPr lang="en-US" sz="2600" dirty="0">
                <a:latin typeface="Kruti Dev 011" panose="00000700000000000000" pitchFamily="2" charset="0"/>
              </a:rPr>
              <a:t>,</a:t>
            </a:r>
            <a:r>
              <a:rPr lang="en-US" sz="2600" dirty="0" err="1">
                <a:latin typeface="Kruti Dev 011" panose="00000700000000000000" pitchFamily="2" charset="0"/>
              </a:rPr>
              <a:t>sls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LokLF</a:t>
            </a:r>
            <a:r>
              <a:rPr lang="en-US" sz="2600" dirty="0">
                <a:latin typeface="Kruti Dev 011" panose="00000700000000000000" pitchFamily="2" charset="0"/>
              </a:rPr>
              <a:t>; </a:t>
            </a:r>
            <a:r>
              <a:rPr lang="en-US" sz="2600" dirty="0" err="1">
                <a:latin typeface="Kruti Dev 011" panose="00000700000000000000" pitchFamily="2" charset="0"/>
              </a:rPr>
              <a:t>dehZ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tks</a:t>
            </a:r>
            <a:r>
              <a:rPr lang="en-US" sz="2600" dirty="0">
                <a:latin typeface="Kruti Dev 011" panose="00000700000000000000" pitchFamily="2" charset="0"/>
              </a:rPr>
              <a:t> ’</a:t>
            </a:r>
            <a:r>
              <a:rPr lang="en-US" sz="2600" dirty="0" err="1">
                <a:latin typeface="Kruti Dev 011" panose="00000700000000000000" pitchFamily="2" charset="0"/>
              </a:rPr>
              <a:t>olu</a:t>
            </a:r>
            <a:r>
              <a:rPr lang="en-US" sz="2600" dirty="0">
                <a:latin typeface="Kruti Dev 011" panose="00000700000000000000" pitchFamily="2" charset="0"/>
              </a:rPr>
              <a:t> ra= ls </a:t>
            </a:r>
            <a:r>
              <a:rPr lang="en-US" sz="2600" dirty="0" err="1">
                <a:latin typeface="Kruti Dev 011" panose="00000700000000000000" pitchFamily="2" charset="0"/>
              </a:rPr>
              <a:t>lacaf</a:t>
            </a:r>
            <a:r>
              <a:rPr lang="en-US" sz="2600" dirty="0">
                <a:latin typeface="Kruti Dev 011" panose="00000700000000000000" pitchFamily="2" charset="0"/>
              </a:rPr>
              <a:t>/</a:t>
            </a:r>
            <a:r>
              <a:rPr lang="en-US" sz="2600" dirty="0" err="1">
                <a:latin typeface="Kruti Dev 011" panose="00000700000000000000" pitchFamily="2" charset="0"/>
              </a:rPr>
              <a:t>kr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okMZ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esa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dk;Zjr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gS</a:t>
            </a:r>
            <a:r>
              <a:rPr lang="en-US" sz="2600" dirty="0">
                <a:latin typeface="Kruti Dev 011" panose="00000700000000000000" pitchFamily="2" charset="0"/>
              </a:rPr>
              <a:t> ,</a:t>
            </a:r>
            <a:r>
              <a:rPr lang="en-US" sz="2600" dirty="0" err="1">
                <a:latin typeface="Kruti Dev 011" panose="00000700000000000000" pitchFamily="2" charset="0"/>
              </a:rPr>
              <a:t>oa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muesa</a:t>
            </a:r>
            <a:r>
              <a:rPr lang="en-US" sz="2600" dirty="0">
                <a:latin typeface="Kruti Dev 011" panose="00000700000000000000" pitchFamily="2" charset="0"/>
              </a:rPr>
              <a:t> dksfoM&amp;19 ds y{</a:t>
            </a:r>
            <a:r>
              <a:rPr lang="en-US" sz="2600" dirty="0" err="1">
                <a:latin typeface="Kruti Dev 011" panose="00000700000000000000" pitchFamily="2" charset="0"/>
              </a:rPr>
              <a:t>k.k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gSaA</a:t>
            </a:r>
            <a:endParaRPr lang="en-US" sz="2600" dirty="0">
              <a:latin typeface="Kruti Dev 011" panose="000007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latin typeface="Kruti Dev 011" panose="00000700000000000000" pitchFamily="2" charset="0"/>
              </a:rPr>
              <a:t>rhoz</a:t>
            </a:r>
            <a:r>
              <a:rPr lang="en-US" sz="2600" dirty="0">
                <a:latin typeface="Kruti Dev 011" panose="00000700000000000000" pitchFamily="2" charset="0"/>
              </a:rPr>
              <a:t> ’</a:t>
            </a:r>
            <a:r>
              <a:rPr lang="en-US" sz="2600" dirty="0" err="1">
                <a:latin typeface="Kruti Dev 011" panose="00000700000000000000" pitchFamily="2" charset="0"/>
              </a:rPr>
              <a:t>olu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chekjh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000" b="1" dirty="0"/>
              <a:t>(SARI)</a:t>
            </a:r>
            <a:r>
              <a:rPr lang="en-US" sz="2000" b="1" dirty="0">
                <a:latin typeface="Kruti Dev 011" panose="00000700000000000000" pitchFamily="2" charset="0"/>
              </a:rPr>
              <a:t> </a:t>
            </a:r>
            <a:r>
              <a:rPr lang="en-US" sz="2600" dirty="0">
                <a:latin typeface="Kruti Dev 011" panose="00000700000000000000" pitchFamily="2" charset="0"/>
              </a:rPr>
              <a:t>ls </a:t>
            </a:r>
            <a:r>
              <a:rPr lang="en-US" sz="2600" dirty="0" err="1">
                <a:latin typeface="Kruti Dev 011" panose="00000700000000000000" pitchFamily="2" charset="0"/>
              </a:rPr>
              <a:t>xzflr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lHkh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ejht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ftuesa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cq</a:t>
            </a:r>
            <a:r>
              <a:rPr lang="en-US" sz="2600" dirty="0">
                <a:latin typeface="Kruti Dev 011" panose="00000700000000000000" pitchFamily="2" charset="0"/>
              </a:rPr>
              <a:t>[</a:t>
            </a:r>
            <a:r>
              <a:rPr lang="en-US" sz="2600" dirty="0" err="1">
                <a:latin typeface="Kruti Dev 011" panose="00000700000000000000" pitchFamily="2" charset="0"/>
              </a:rPr>
              <a:t>kkj</a:t>
            </a:r>
            <a:r>
              <a:rPr lang="en-US" sz="2600" dirty="0">
                <a:latin typeface="Kruti Dev 011" panose="00000700000000000000" pitchFamily="2" charset="0"/>
              </a:rPr>
              <a:t>] </a:t>
            </a:r>
            <a:r>
              <a:rPr lang="en-US" sz="2600" dirty="0" err="1">
                <a:latin typeface="Kruti Dev 011" panose="00000700000000000000" pitchFamily="2" charset="0"/>
              </a:rPr>
              <a:t>lkal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ysus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esa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rdyhQ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gSA</a:t>
            </a:r>
            <a:endParaRPr lang="en-US" sz="2600" dirty="0">
              <a:latin typeface="Kruti Dev 011" panose="000007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Kruti Dev 011" panose="00000700000000000000" pitchFamily="2" charset="0"/>
              </a:rPr>
              <a:t>,</a:t>
            </a:r>
            <a:r>
              <a:rPr lang="en-US" sz="2600" dirty="0" err="1">
                <a:latin typeface="Kruti Dev 011" panose="00000700000000000000" pitchFamily="2" charset="0"/>
              </a:rPr>
              <a:t>sls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 smtClean="0">
                <a:latin typeface="Kruti Dev 011" panose="00000700000000000000" pitchFamily="2" charset="0"/>
              </a:rPr>
              <a:t>O;fä</a:t>
            </a:r>
            <a:r>
              <a:rPr lang="en-US" sz="2600" dirty="0" smtClean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tks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g‚VLi‚V</a:t>
            </a:r>
            <a:r>
              <a:rPr lang="en-US" sz="2600" dirty="0">
                <a:latin typeface="Kruti Dev 011" panose="00000700000000000000" pitchFamily="2" charset="0"/>
              </a:rPr>
              <a:t> {</a:t>
            </a:r>
            <a:r>
              <a:rPr lang="en-US" sz="2600" dirty="0" err="1">
                <a:latin typeface="Kruti Dev 011" panose="00000700000000000000" pitchFamily="2" charset="0"/>
              </a:rPr>
              <a:t>ks</a:t>
            </a:r>
            <a:r>
              <a:rPr lang="en-US" sz="2600" dirty="0">
                <a:latin typeface="Kruti Dev 011" panose="00000700000000000000" pitchFamily="2" charset="0"/>
              </a:rPr>
              <a:t>= ds </a:t>
            </a:r>
            <a:r>
              <a:rPr lang="en-US" sz="2600" dirty="0" err="1">
                <a:latin typeface="Kruti Dev 011" panose="00000700000000000000" pitchFamily="2" charset="0"/>
              </a:rPr>
              <a:t>yksxksa</a:t>
            </a:r>
            <a:r>
              <a:rPr lang="en-US" sz="2600" dirty="0">
                <a:latin typeface="Kruti Dev 011" panose="00000700000000000000" pitchFamily="2" charset="0"/>
              </a:rPr>
              <a:t> ds </a:t>
            </a:r>
            <a:r>
              <a:rPr lang="en-US" sz="2600" dirty="0" err="1">
                <a:latin typeface="Kruti Dev 011" panose="00000700000000000000" pitchFamily="2" charset="0"/>
              </a:rPr>
              <a:t>futh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laidZ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esa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vk</a:t>
            </a:r>
            <a:r>
              <a:rPr lang="en-US" sz="2600" dirty="0">
                <a:latin typeface="Kruti Dev 011" panose="00000700000000000000" pitchFamily="2" charset="0"/>
              </a:rPr>
              <a:t>, </a:t>
            </a:r>
            <a:r>
              <a:rPr lang="en-US" sz="2600" dirty="0" err="1" smtClean="0">
                <a:latin typeface="Kruti Dev 011" panose="00000700000000000000" pitchFamily="2" charset="0"/>
              </a:rPr>
              <a:t>gksaA</a:t>
            </a:r>
            <a:endParaRPr lang="en-US" sz="2600" dirty="0">
              <a:latin typeface="Kruti Dev 011" panose="000007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>
                <a:latin typeface="Kruti Dev 011" panose="00000700000000000000" pitchFamily="2" charset="0"/>
              </a:rPr>
              <a:t>,</a:t>
            </a:r>
            <a:r>
              <a:rPr lang="en-US" sz="2600" dirty="0" err="1">
                <a:latin typeface="Kruti Dev 011" panose="00000700000000000000" pitchFamily="2" charset="0"/>
              </a:rPr>
              <a:t>sls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O;fä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tks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laØfer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O;fä</a:t>
            </a:r>
            <a:r>
              <a:rPr lang="en-US" sz="2600" dirty="0">
                <a:latin typeface="Kruti Dev 011" panose="00000700000000000000" pitchFamily="2" charset="0"/>
              </a:rPr>
              <a:t> ds </a:t>
            </a:r>
            <a:r>
              <a:rPr lang="en-US" sz="2600" dirty="0" err="1">
                <a:latin typeface="Kruti Dev 011" panose="00000700000000000000" pitchFamily="2" charset="0"/>
              </a:rPr>
              <a:t>futh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laidZ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esa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vk</a:t>
            </a:r>
            <a:r>
              <a:rPr lang="en-US" sz="2600" dirty="0">
                <a:latin typeface="Kruti Dev 011" panose="00000700000000000000" pitchFamily="2" charset="0"/>
              </a:rPr>
              <a:t>, </a:t>
            </a:r>
            <a:r>
              <a:rPr lang="en-US" sz="2600" dirty="0" err="1" smtClean="0">
                <a:latin typeface="Kruti Dev 011" panose="00000700000000000000" pitchFamily="2" charset="0"/>
              </a:rPr>
              <a:t>gksaA</a:t>
            </a:r>
            <a:r>
              <a:rPr lang="en-US" sz="2600" dirty="0" smtClean="0">
                <a:latin typeface="Kruti Dev 011" panose="00000700000000000000" pitchFamily="2" charset="0"/>
              </a:rPr>
              <a:t> </a:t>
            </a:r>
            <a:endParaRPr lang="en-US" sz="2600" dirty="0">
              <a:latin typeface="Kruti Dev 011" panose="000007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dirty="0" err="1">
                <a:latin typeface="Kruti Dev 011" panose="00000700000000000000" pitchFamily="2" charset="0"/>
              </a:rPr>
              <a:t>varj&amp;jkT;h</a:t>
            </a:r>
            <a:r>
              <a:rPr lang="en-US" sz="2600" dirty="0">
                <a:latin typeface="Kruti Dev 011" panose="00000700000000000000" pitchFamily="2" charset="0"/>
              </a:rPr>
              <a:t>; ;k=h ¼baVjLVsV VªSoy½ </a:t>
            </a:r>
            <a:r>
              <a:rPr lang="en-US" sz="2600" dirty="0" err="1">
                <a:latin typeface="Kruti Dev 011" panose="00000700000000000000" pitchFamily="2" charset="0"/>
              </a:rPr>
              <a:t>ftuesa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gYds</a:t>
            </a:r>
            <a:r>
              <a:rPr lang="en-US" sz="2600" dirty="0">
                <a:latin typeface="Kruti Dev 011" panose="00000700000000000000" pitchFamily="2" charset="0"/>
              </a:rPr>
              <a:t> ,o </a:t>
            </a:r>
            <a:r>
              <a:rPr lang="en-US" sz="2600" dirty="0" err="1">
                <a:latin typeface="Kruti Dev 011" panose="00000700000000000000" pitchFamily="2" charset="0"/>
              </a:rPr>
              <a:t>rhoz</a:t>
            </a:r>
            <a:r>
              <a:rPr lang="en-US" sz="2600" dirty="0">
                <a:latin typeface="Kruti Dev 011" panose="00000700000000000000" pitchFamily="2" charset="0"/>
              </a:rPr>
              <a:t> y{</a:t>
            </a:r>
            <a:r>
              <a:rPr lang="en-US" sz="2600" dirty="0" err="1">
                <a:latin typeface="Kruti Dev 011" panose="00000700000000000000" pitchFamily="2" charset="0"/>
              </a:rPr>
              <a:t>k.k</a:t>
            </a:r>
            <a:r>
              <a:rPr lang="en-US" sz="2600" dirty="0">
                <a:latin typeface="Kruti Dev 011" panose="00000700000000000000" pitchFamily="2" charset="0"/>
              </a:rPr>
              <a:t> </a:t>
            </a:r>
            <a:r>
              <a:rPr lang="en-US" sz="2600" dirty="0" err="1">
                <a:latin typeface="Kruti Dev 011" panose="00000700000000000000" pitchFamily="2" charset="0"/>
              </a:rPr>
              <a:t>gksaA</a:t>
            </a:r>
            <a:endParaRPr lang="en-US" sz="2600" dirty="0">
              <a:latin typeface="Kruti Dev 011" panose="000007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600" dirty="0">
              <a:latin typeface="Kruti Dev 011" panose="00000700000000000000" pitchFamily="2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vkbZŒlhŒ,eŒvkjŒ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fn'kk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funsZ'kksa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vuqlkj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dksfoM&amp;19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laØfer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ejhtksa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nksckjk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tkapA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628650" y="2359025"/>
            <a:ext cx="7886700" cy="1417638"/>
          </a:xfrm>
        </p:spPr>
        <p:txBody>
          <a:bodyPr>
            <a:normAutofit fontScale="85000" lnSpcReduction="20000"/>
          </a:bodyPr>
          <a:lstStyle/>
          <a:p>
            <a:pPr algn="just" eaLnBrk="1" hangingPunct="1"/>
            <a:r>
              <a:rPr lang="en-US" sz="3200" dirty="0" err="1">
                <a:latin typeface="Kruti Dev 011" pitchFamily="2" charset="0"/>
              </a:rPr>
              <a:t>çR;sd</a:t>
            </a:r>
            <a:r>
              <a:rPr lang="en-US" sz="3200" dirty="0">
                <a:latin typeface="Kruti Dev 011" pitchFamily="2" charset="0"/>
              </a:rPr>
              <a:t> 48 ?</a:t>
            </a:r>
            <a:r>
              <a:rPr lang="en-US" sz="3200" dirty="0" err="1">
                <a:latin typeface="Kruti Dev 011" pitchFamily="2" charset="0"/>
              </a:rPr>
              <a:t>kaVs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ckn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ukd</a:t>
            </a:r>
            <a:r>
              <a:rPr lang="en-US" sz="3200" dirty="0">
                <a:latin typeface="Kruti Dev 011" pitchFamily="2" charset="0"/>
              </a:rPr>
              <a:t> ,</a:t>
            </a:r>
            <a:r>
              <a:rPr lang="en-US" sz="3200" dirty="0" err="1">
                <a:latin typeface="Kruti Dev 011" pitchFamily="2" charset="0"/>
              </a:rPr>
              <a:t>oa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xys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smtClean="0">
                <a:latin typeface="Kruti Dev 011" pitchFamily="2" charset="0"/>
              </a:rPr>
              <a:t>     ¼i‚yhej </a:t>
            </a:r>
            <a:r>
              <a:rPr lang="en-US" sz="3200" dirty="0" err="1">
                <a:latin typeface="Kruti Dev 011" pitchFamily="2" charset="0"/>
              </a:rPr>
              <a:t>psu</a:t>
            </a:r>
            <a:r>
              <a:rPr lang="en-US" sz="3200" dirty="0">
                <a:latin typeface="Kruti Dev 011" pitchFamily="2" charset="0"/>
              </a:rPr>
              <a:t> fj,D'ku½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RTPCR </a:t>
            </a:r>
            <a:r>
              <a:rPr lang="en-US" sz="3200" dirty="0" err="1" smtClean="0">
                <a:latin typeface="Kruti Dev 011" pitchFamily="2" charset="0"/>
              </a:rPr>
              <a:t>ds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VsLV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fy</a:t>
            </a:r>
            <a:r>
              <a:rPr lang="en-US" sz="3200" dirty="0">
                <a:latin typeface="Kruti Dev 011" pitchFamily="2" charset="0"/>
              </a:rPr>
              <a:t>, </a:t>
            </a:r>
            <a:r>
              <a:rPr lang="en-US" sz="3200" dirty="0" err="1">
                <a:latin typeface="Kruti Dev 011" pitchFamily="2" charset="0"/>
              </a:rPr>
              <a:t>Hkstuk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pkfg</a:t>
            </a:r>
            <a:r>
              <a:rPr lang="en-US" sz="3200" dirty="0">
                <a:latin typeface="Kruti Dev 011" pitchFamily="2" charset="0"/>
              </a:rPr>
              <a:t>,] </a:t>
            </a:r>
            <a:r>
              <a:rPr lang="en-US" sz="3200" dirty="0" err="1">
                <a:latin typeface="Kruti Dev 011" pitchFamily="2" charset="0"/>
              </a:rPr>
              <a:t>tc</a:t>
            </a:r>
            <a:r>
              <a:rPr lang="en-US" sz="3200" dirty="0">
                <a:latin typeface="Kruti Dev 011" pitchFamily="2" charset="0"/>
              </a:rPr>
              <a:t> rd dh 2 </a:t>
            </a: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(with gap of 24 hours) </a:t>
            </a:r>
            <a:r>
              <a:rPr lang="en-US" sz="3200" dirty="0" err="1" smtClean="0">
                <a:latin typeface="Kruti Dev 011" pitchFamily="2" charset="0"/>
              </a:rPr>
              <a:t>usxsfVo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ugha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tkrsA</a:t>
            </a:r>
            <a:endParaRPr lang="en-US" sz="3200" dirty="0">
              <a:latin typeface="Kruti Dev 011" pitchFamily="2" charset="0"/>
            </a:endParaRPr>
          </a:p>
          <a:p>
            <a:pPr algn="just" eaLnBrk="1" hangingPunct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28650" y="93664"/>
            <a:ext cx="7886700" cy="871537"/>
          </a:xfrm>
        </p:spPr>
        <p:txBody>
          <a:bodyPr/>
          <a:lstStyle/>
          <a:p>
            <a:pPr eaLnBrk="1" hangingPunct="1"/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lSaiy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ukekadu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30288"/>
            <a:ext cx="7886700" cy="544671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400" dirty="0" err="1">
                <a:latin typeface="Kruti Dev 011" panose="00000700000000000000" pitchFamily="2" charset="0"/>
              </a:rPr>
              <a:t>yScksjsVªh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Ikjh</a:t>
            </a:r>
            <a:r>
              <a:rPr lang="en-US" sz="2400" dirty="0">
                <a:latin typeface="Kruti Dev 011" panose="00000700000000000000" pitchFamily="2" charset="0"/>
              </a:rPr>
              <a:t>{</a:t>
            </a:r>
            <a:r>
              <a:rPr lang="en-US" sz="2400" dirty="0" err="1">
                <a:latin typeface="Kruti Dev 011" panose="00000700000000000000" pitchFamily="2" charset="0"/>
              </a:rPr>
              <a:t>k.k</a:t>
            </a:r>
            <a:r>
              <a:rPr lang="en-US" sz="2400" dirty="0">
                <a:latin typeface="Kruti Dev 011" panose="00000700000000000000" pitchFamily="2" charset="0"/>
              </a:rPr>
              <a:t> ds </a:t>
            </a:r>
            <a:r>
              <a:rPr lang="en-US" sz="2400" dirty="0" err="1">
                <a:latin typeface="Kruti Dev 011" panose="00000700000000000000" pitchFamily="2" charset="0"/>
              </a:rPr>
              <a:t>fy</a:t>
            </a:r>
            <a:r>
              <a:rPr lang="en-US" sz="2400" dirty="0">
                <a:latin typeface="Kruti Dev 011" panose="00000700000000000000" pitchFamily="2" charset="0"/>
              </a:rPr>
              <a:t>, </a:t>
            </a:r>
            <a:r>
              <a:rPr lang="en-US" sz="2400" dirty="0" err="1">
                <a:latin typeface="Kruti Dev 011" panose="00000700000000000000" pitchFamily="2" charset="0"/>
              </a:rPr>
              <a:t>Hksts</a:t>
            </a:r>
            <a:r>
              <a:rPr lang="en-US" sz="2400" dirty="0">
                <a:latin typeface="Kruti Dev 011" panose="00000700000000000000" pitchFamily="2" charset="0"/>
              </a:rPr>
              <a:t> x, </a:t>
            </a:r>
            <a:r>
              <a:rPr lang="en-US" sz="2400" dirty="0" err="1">
                <a:latin typeface="Kruti Dev 011" panose="00000700000000000000" pitchFamily="2" charset="0"/>
              </a:rPr>
              <a:t>lSaiy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fof</a:t>
            </a:r>
            <a:r>
              <a:rPr lang="en-US" sz="2400" dirty="0">
                <a:latin typeface="Kruti Dev 011" panose="00000700000000000000" pitchFamily="2" charset="0"/>
              </a:rPr>
              <a:t>/</a:t>
            </a:r>
            <a:r>
              <a:rPr lang="en-US" sz="2400" dirty="0" err="1">
                <a:latin typeface="Kruti Dev 011" panose="00000700000000000000" pitchFamily="2" charset="0"/>
              </a:rPr>
              <a:t>kor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ukekadu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r>
              <a:rPr lang="en-US" sz="2400" dirty="0">
                <a:latin typeface="Kruti Dev 011" panose="00000700000000000000" pitchFamily="2" charset="0"/>
              </a:rPr>
              <a:t> A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ejht</a:t>
            </a:r>
            <a:r>
              <a:rPr lang="en-US" sz="24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dk</a:t>
            </a:r>
            <a:r>
              <a:rPr lang="en-US" sz="24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ukeA</a:t>
            </a:r>
            <a:r>
              <a:rPr lang="en-US" sz="2400" dirty="0">
                <a:solidFill>
                  <a:srgbClr val="2B0BB5"/>
                </a:solidFill>
                <a:latin typeface="Kruti Dev 011" panose="00000700000000000000" pitchFamily="2" charset="0"/>
              </a:rPr>
              <a:t>		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mez</a:t>
            </a:r>
            <a:r>
              <a:rPr lang="en-US" sz="2400" dirty="0">
                <a:solidFill>
                  <a:srgbClr val="2B0BB5"/>
                </a:solidFill>
                <a:latin typeface="Kruti Dev 011" panose="00000700000000000000" pitchFamily="2" charset="0"/>
              </a:rPr>
              <a:t> ,</a:t>
            </a: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oa</a:t>
            </a:r>
            <a:r>
              <a:rPr lang="en-US" sz="24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fyaxA</a:t>
            </a:r>
            <a:endParaRPr lang="en-US" sz="2400" dirty="0">
              <a:solidFill>
                <a:srgbClr val="2B0BB5"/>
              </a:solidFill>
              <a:latin typeface="Kruti Dev 011" panose="00000700000000000000" pitchFamily="2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vLirky</a:t>
            </a:r>
            <a:r>
              <a:rPr lang="en-US" sz="24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jftLVªs'ku</a:t>
            </a:r>
            <a:r>
              <a:rPr lang="en-US" sz="24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uacjA</a:t>
            </a:r>
            <a:r>
              <a:rPr lang="en-US" sz="24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vLirky</a:t>
            </a:r>
            <a:r>
              <a:rPr lang="en-US" sz="2400" dirty="0">
                <a:solidFill>
                  <a:srgbClr val="2B0BB5"/>
                </a:solidFill>
                <a:latin typeface="Kruti Dev 011" panose="00000700000000000000" pitchFamily="2" charset="0"/>
              </a:rPr>
              <a:t> @</a:t>
            </a:r>
            <a:r>
              <a:rPr lang="en-US" sz="24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okMZA</a:t>
            </a:r>
            <a:r>
              <a:rPr lang="en-US" sz="24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2B0BB5"/>
              </a:solidFill>
              <a:latin typeface="Kruti Dev 011" panose="00000700000000000000" pitchFamily="2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2B0BB5"/>
              </a:solidFill>
              <a:latin typeface="Kruti Dev 011" panose="00000700000000000000" pitchFamily="2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Kruti Dev 011" panose="00000700000000000000" pitchFamily="2" charset="0"/>
              </a:rPr>
              <a:t>funsZ’k</a:t>
            </a:r>
            <a:r>
              <a:rPr lang="en-US" sz="2400" dirty="0">
                <a:latin typeface="Kruti Dev 011" panose="00000700000000000000" pitchFamily="2" charset="0"/>
              </a:rPr>
              <a:t>%&amp; </a:t>
            </a:r>
            <a:r>
              <a:rPr lang="en-US" sz="2400" dirty="0" err="1">
                <a:latin typeface="Kruti Dev 011" panose="00000700000000000000" pitchFamily="2" charset="0"/>
              </a:rPr>
              <a:t>lSiy</a:t>
            </a:r>
            <a:r>
              <a:rPr lang="en-US" sz="2400" dirty="0">
                <a:latin typeface="Kruti Dev 011" panose="00000700000000000000" pitchFamily="2" charset="0"/>
              </a:rPr>
              <a:t> dh </a:t>
            </a:r>
            <a:r>
              <a:rPr lang="en-US" sz="2400" dirty="0" err="1">
                <a:latin typeface="Kruti Dev 011" panose="00000700000000000000" pitchFamily="2" charset="0"/>
              </a:rPr>
              <a:t>okWby</a:t>
            </a:r>
            <a:r>
              <a:rPr lang="en-US" sz="2400" dirty="0">
                <a:latin typeface="Kruti Dev 011" panose="00000700000000000000" pitchFamily="2" charset="0"/>
              </a:rPr>
              <a:t> ds </a:t>
            </a:r>
            <a:r>
              <a:rPr lang="en-US" sz="2400" dirty="0" err="1">
                <a:latin typeface="Kruti Dev 011" panose="00000700000000000000" pitchFamily="2" charset="0"/>
              </a:rPr>
              <a:t>Åij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ekdZj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isu</a:t>
            </a:r>
            <a:r>
              <a:rPr lang="en-US" sz="2400" dirty="0">
                <a:latin typeface="Kruti Dev 011" panose="00000700000000000000" pitchFamily="2" charset="0"/>
              </a:rPr>
              <a:t> ls uke </a:t>
            </a:r>
            <a:r>
              <a:rPr lang="en-US" sz="2400" dirty="0" err="1">
                <a:latin typeface="Kruti Dev 011" panose="00000700000000000000" pitchFamily="2" charset="0"/>
              </a:rPr>
              <a:t>fy</a:t>
            </a:r>
            <a:r>
              <a:rPr lang="en-US" sz="2400" dirty="0">
                <a:latin typeface="Kruti Dev 011" panose="00000700000000000000" pitchFamily="2" charset="0"/>
              </a:rPr>
              <a:t>[</a:t>
            </a:r>
            <a:r>
              <a:rPr lang="en-US" sz="2400" dirty="0" err="1">
                <a:latin typeface="Kruti Dev 011" panose="00000700000000000000" pitchFamily="2" charset="0"/>
              </a:rPr>
              <a:t>ks</a:t>
            </a:r>
            <a:r>
              <a:rPr lang="en-US" sz="2400" dirty="0">
                <a:latin typeface="Kruti Dev 011" panose="00000700000000000000" pitchFamily="2" charset="0"/>
              </a:rPr>
              <a:t> ,</a:t>
            </a:r>
            <a:r>
              <a:rPr lang="en-US" sz="2400" dirty="0" err="1">
                <a:latin typeface="Kruti Dev 011" panose="00000700000000000000" pitchFamily="2" charset="0"/>
              </a:rPr>
              <a:t>oa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mlds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Åij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lSyksVsi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fpid;saA</a:t>
            </a:r>
            <a:endParaRPr lang="en-US" sz="2400" dirty="0">
              <a:latin typeface="Kruti Dev 011" panose="00000700000000000000" pitchFamily="2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Kruti Dev 011" panose="00000700000000000000" pitchFamily="2" charset="0"/>
              </a:rPr>
              <a:t>okbWy</a:t>
            </a:r>
            <a:r>
              <a:rPr lang="en-US" sz="2400" dirty="0">
                <a:latin typeface="Kruti Dev 011" panose="00000700000000000000" pitchFamily="2" charset="0"/>
              </a:rPr>
              <a:t> ds &lt;</a:t>
            </a:r>
            <a:r>
              <a:rPr lang="en-US" sz="2400" dirty="0" err="1">
                <a:latin typeface="Kruti Dev 011" panose="00000700000000000000" pitchFamily="2" charset="0"/>
              </a:rPr>
              <a:t>Ddu</a:t>
            </a:r>
            <a:r>
              <a:rPr lang="en-US" sz="2400" dirty="0">
                <a:latin typeface="Kruti Dev 011" panose="00000700000000000000" pitchFamily="2" charset="0"/>
              </a:rPr>
              <a:t> ds </a:t>
            </a:r>
            <a:r>
              <a:rPr lang="en-US" sz="2400" dirty="0" err="1">
                <a:latin typeface="Kruti Dev 011" panose="00000700000000000000" pitchFamily="2" charset="0"/>
              </a:rPr>
              <a:t>pkjksa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rjQ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lSyksVsi</a:t>
            </a:r>
            <a:r>
              <a:rPr lang="en-US" sz="2400" dirty="0">
                <a:latin typeface="Kruti Dev 011" panose="00000700000000000000" pitchFamily="2" charset="0"/>
              </a:rPr>
              <a:t> ls </a:t>
            </a:r>
            <a:r>
              <a:rPr lang="en-US" sz="2400" dirty="0" err="1">
                <a:latin typeface="Kruti Dev 011" panose="00000700000000000000" pitchFamily="2" charset="0"/>
              </a:rPr>
              <a:t>lhy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djsaA</a:t>
            </a:r>
            <a:endParaRPr lang="en-US" sz="2400" dirty="0">
              <a:latin typeface="Kruti Dev 011" panose="00000700000000000000" pitchFamily="2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Kruti Dev 011" panose="00000700000000000000" pitchFamily="2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>
                <a:latin typeface="Kruti Dev 011" panose="00000700000000000000" pitchFamily="2" charset="0"/>
              </a:rPr>
              <a:t> </a:t>
            </a:r>
            <a:endParaRPr lang="en-US" sz="2400" dirty="0"/>
          </a:p>
        </p:txBody>
      </p:sp>
      <p:pic>
        <p:nvPicPr>
          <p:cNvPr id="8196" name="Picture 6" descr="https://assets.fishersci.com/TFS-Assets/CCG/product-images/F179978~p.eps-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1524000"/>
            <a:ext cx="2227660" cy="251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86800" cy="5821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12</a:t>
            </a:r>
            <a:r>
              <a:rPr lang="en-US" sz="2800" dirty="0" smtClean="0">
                <a:latin typeface="Kruti Dev 011" pitchFamily="2" charset="0"/>
              </a:rPr>
              <a:t>- </a:t>
            </a:r>
            <a:r>
              <a:rPr lang="en-US" sz="2800" dirty="0" err="1" smtClean="0">
                <a:latin typeface="Kruti Dev 011" pitchFamily="2" charset="0"/>
              </a:rPr>
              <a:t>LokLF;dfeZ;ksa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vkblksys’ku</a:t>
            </a:r>
            <a:r>
              <a:rPr lang="en-US" sz="2800" dirty="0" smtClean="0">
                <a:latin typeface="Kruti Dev 011" pitchFamily="2" charset="0"/>
              </a:rPr>
              <a:t> ,</a:t>
            </a:r>
            <a:r>
              <a:rPr lang="en-US" sz="2800" dirty="0" err="1" smtClean="0">
                <a:latin typeface="Kruti Dev 011" pitchFamily="2" charset="0"/>
              </a:rPr>
              <a:t>oa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DokjaVhu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fn’kk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funsZ’k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14½</a:t>
            </a:r>
          </a:p>
          <a:p>
            <a:pPr>
              <a:buNone/>
            </a:pPr>
            <a:r>
              <a:rPr lang="en-US" sz="2800" dirty="0" smtClean="0">
                <a:latin typeface="Kruti Dev 011" pitchFamily="2" charset="0"/>
              </a:rPr>
              <a:t>13- dksfoM&amp;19 </a:t>
            </a:r>
            <a:r>
              <a:rPr lang="en-US" sz="2800" dirty="0" err="1" smtClean="0">
                <a:latin typeface="Kruti Dev 011" pitchFamily="2" charset="0"/>
              </a:rPr>
              <a:t>ls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cpko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ds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fy;s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lewg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ppkZ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¼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ekWM~;</a:t>
            </a:r>
            <a:r>
              <a:rPr lang="en-US" sz="2800" dirty="0" smtClean="0">
                <a:solidFill>
                  <a:srgbClr val="FF0000"/>
                </a:solidFill>
                <a:latin typeface="Kruti Dev 011" pitchFamily="2" charset="0"/>
              </a:rPr>
              <a:t>wy 15½</a:t>
            </a:r>
            <a:endParaRPr lang="en-US" sz="2800" dirty="0" smtClean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28650" y="153988"/>
            <a:ext cx="7886700" cy="785812"/>
          </a:xfrm>
        </p:spPr>
        <p:txBody>
          <a:bodyPr/>
          <a:lstStyle/>
          <a:p>
            <a:pPr eaLnBrk="1" hangingPunct="1"/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fjD;wth’ku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Q‚eZ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628650" y="939800"/>
            <a:ext cx="7886700" cy="5664200"/>
          </a:xfrm>
        </p:spPr>
        <p:txBody>
          <a:bodyPr/>
          <a:lstStyle/>
          <a:p>
            <a:pPr eaLnBrk="1" hangingPunct="1"/>
            <a:r>
              <a:rPr lang="en-US" sz="2400" dirty="0" err="1">
                <a:latin typeface="Kruti Dev 011" pitchFamily="2" charset="0"/>
              </a:rPr>
              <a:t>lHkh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lSaiy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fjD;wth’ku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QkWeZ</a:t>
            </a:r>
            <a:r>
              <a:rPr lang="en-US" sz="2400" dirty="0">
                <a:latin typeface="Kruti Dev 011" pitchFamily="2" charset="0"/>
              </a:rPr>
              <a:t> ds </a:t>
            </a:r>
            <a:r>
              <a:rPr lang="en-US" sz="2400" dirty="0" err="1">
                <a:latin typeface="Kruti Dev 011" pitchFamily="2" charset="0"/>
              </a:rPr>
              <a:t>lkFk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Hksts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ftlesa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lHkh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tkudkjh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Hkjh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gksA</a:t>
            </a:r>
            <a:endParaRPr lang="en-US" sz="2400" dirty="0">
              <a:latin typeface="Kruti Dev 011" pitchFamily="2" charset="0"/>
            </a:endParaRPr>
          </a:p>
          <a:p>
            <a:pPr eaLnBrk="1" hangingPunct="1"/>
            <a:r>
              <a:rPr lang="en-US" sz="2400" dirty="0" err="1">
                <a:latin typeface="Kruti Dev 011" pitchFamily="2" charset="0"/>
              </a:rPr>
              <a:t>vLirky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yScksjsVªh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dk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ukeA</a:t>
            </a:r>
            <a:r>
              <a:rPr lang="en-US" sz="2400" dirty="0">
                <a:latin typeface="Kruti Dev 011" pitchFamily="2" charset="0"/>
              </a:rPr>
              <a:t> </a:t>
            </a:r>
          </a:p>
          <a:p>
            <a:pPr eaLnBrk="1" hangingPunct="1"/>
            <a:r>
              <a:rPr lang="en-US" sz="2400" dirty="0" err="1">
                <a:latin typeface="Kruti Dev 011" pitchFamily="2" charset="0"/>
              </a:rPr>
              <a:t>Ekjht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jftLVªs’ku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uEcjA</a:t>
            </a:r>
            <a:r>
              <a:rPr lang="en-US" sz="2400" dirty="0">
                <a:latin typeface="Kruti Dev 011" pitchFamily="2" charset="0"/>
              </a:rPr>
              <a:t> </a:t>
            </a:r>
          </a:p>
          <a:p>
            <a:pPr eaLnBrk="1" hangingPunct="1"/>
            <a:r>
              <a:rPr lang="en-US" sz="2400" dirty="0" err="1">
                <a:latin typeface="Kruti Dev 011" pitchFamily="2" charset="0"/>
              </a:rPr>
              <a:t>Ekjht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dk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uke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mez@fyaxA</a:t>
            </a:r>
            <a:endParaRPr lang="en-US" sz="2400" dirty="0">
              <a:latin typeface="Kruti Dev 011" pitchFamily="2" charset="0"/>
            </a:endParaRPr>
          </a:p>
          <a:p>
            <a:pPr eaLnBrk="1" hangingPunct="1"/>
            <a:r>
              <a:rPr lang="en-US" sz="2400" dirty="0" err="1">
                <a:latin typeface="Kruti Dev 011" pitchFamily="2" charset="0"/>
              </a:rPr>
              <a:t>Ekjht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dk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ekscby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uEcj@irkA</a:t>
            </a:r>
            <a:r>
              <a:rPr lang="en-US" sz="2400" dirty="0">
                <a:latin typeface="Kruti Dev 011" pitchFamily="2" charset="0"/>
              </a:rPr>
              <a:t> </a:t>
            </a:r>
          </a:p>
          <a:p>
            <a:pPr eaLnBrk="1" hangingPunct="1"/>
            <a:r>
              <a:rPr lang="en-US" sz="2400" dirty="0">
                <a:latin typeface="Kruti Dev 011" pitchFamily="2" charset="0"/>
              </a:rPr>
              <a:t>;k=k </a:t>
            </a:r>
            <a:r>
              <a:rPr lang="en-US" sz="2400" dirty="0" err="1">
                <a:latin typeface="Kruti Dev 011" pitchFamily="2" charset="0"/>
              </a:rPr>
              <a:t>vFkok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laØfer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laidZ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dk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fooj.kA</a:t>
            </a:r>
            <a:endParaRPr lang="en-US" sz="2400" dirty="0">
              <a:latin typeface="Kruti Dev 011" pitchFamily="2" charset="0"/>
            </a:endParaRPr>
          </a:p>
          <a:p>
            <a:pPr eaLnBrk="1" hangingPunct="1"/>
            <a:r>
              <a:rPr lang="en-US" sz="2400" dirty="0" err="1">
                <a:latin typeface="Kruti Dev 011" pitchFamily="2" charset="0"/>
              </a:rPr>
              <a:t>lSaiy</a:t>
            </a:r>
            <a:r>
              <a:rPr lang="en-US" sz="2400" dirty="0">
                <a:latin typeface="Kruti Dev 011" pitchFamily="2" charset="0"/>
              </a:rPr>
              <a:t> ,d= </a:t>
            </a:r>
            <a:r>
              <a:rPr lang="en-US" sz="2400" dirty="0" err="1">
                <a:latin typeface="Kruti Dev 011" pitchFamily="2" charset="0"/>
              </a:rPr>
              <a:t>djus</a:t>
            </a:r>
            <a:r>
              <a:rPr lang="en-US" sz="2400" dirty="0">
                <a:latin typeface="Kruti Dev 011" pitchFamily="2" charset="0"/>
              </a:rPr>
              <a:t> dh </a:t>
            </a:r>
            <a:r>
              <a:rPr lang="en-US" sz="2400" dirty="0" err="1">
                <a:latin typeface="Kruti Dev 011" pitchFamily="2" charset="0"/>
              </a:rPr>
              <a:t>rkjh</a:t>
            </a:r>
            <a:r>
              <a:rPr lang="en-US" sz="2400" dirty="0">
                <a:latin typeface="Kruti Dev 011" pitchFamily="2" charset="0"/>
              </a:rPr>
              <a:t>[k ,</a:t>
            </a:r>
            <a:r>
              <a:rPr lang="en-US" sz="2400" dirty="0" err="1">
                <a:latin typeface="Kruti Dev 011" pitchFamily="2" charset="0"/>
              </a:rPr>
              <a:t>oa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fnuA</a:t>
            </a:r>
            <a:r>
              <a:rPr lang="en-US" sz="2400" dirty="0">
                <a:latin typeface="Kruti Dev 011" pitchFamily="2" charset="0"/>
              </a:rPr>
              <a:t> </a:t>
            </a:r>
          </a:p>
          <a:p>
            <a:pPr eaLnBrk="1" hangingPunct="1"/>
            <a:r>
              <a:rPr lang="en-US" sz="2400" dirty="0" err="1">
                <a:latin typeface="Kruti Dev 011" pitchFamily="2" charset="0"/>
              </a:rPr>
              <a:t>Ádkj@L</a:t>
            </a:r>
            <a:r>
              <a:rPr lang="en-US" sz="2400" dirty="0">
                <a:latin typeface="Kruti Dev 011" pitchFamily="2" charset="0"/>
              </a:rPr>
              <a:t>=</a:t>
            </a:r>
            <a:r>
              <a:rPr lang="en-US" sz="2400" dirty="0" err="1">
                <a:latin typeface="Kruti Dev 011" pitchFamily="2" charset="0"/>
              </a:rPr>
              <a:t>ksr</a:t>
            </a:r>
            <a:r>
              <a:rPr lang="en-US" sz="2400" dirty="0">
                <a:latin typeface="Kruti Dev 011" pitchFamily="2" charset="0"/>
              </a:rPr>
              <a:t> ,</a:t>
            </a:r>
            <a:r>
              <a:rPr lang="en-US" sz="2400" dirty="0" err="1">
                <a:latin typeface="Kruti Dev 011" pitchFamily="2" charset="0"/>
              </a:rPr>
              <a:t>oa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uewus</a:t>
            </a:r>
            <a:r>
              <a:rPr lang="en-US" sz="2400" dirty="0">
                <a:latin typeface="Kruti Dev 011" pitchFamily="2" charset="0"/>
              </a:rPr>
              <a:t> dh </a:t>
            </a:r>
            <a:r>
              <a:rPr lang="en-US" sz="2400" dirty="0" err="1">
                <a:latin typeface="Kruti Dev 011" pitchFamily="2" charset="0"/>
              </a:rPr>
              <a:t>ek</a:t>
            </a:r>
            <a:r>
              <a:rPr lang="en-US" sz="2400" dirty="0">
                <a:latin typeface="Kruti Dev 011" pitchFamily="2" charset="0"/>
              </a:rPr>
              <a:t>=kA</a:t>
            </a:r>
          </a:p>
          <a:p>
            <a:pPr eaLnBrk="1" hangingPunct="1"/>
            <a:r>
              <a:rPr lang="en-US" sz="2400" dirty="0" err="1">
                <a:latin typeface="Kruti Dev 011" pitchFamily="2" charset="0"/>
              </a:rPr>
              <a:t>Lkaf</a:t>
            </a:r>
            <a:r>
              <a:rPr lang="en-US" sz="2400" dirty="0">
                <a:latin typeface="Kruti Dev 011" pitchFamily="2" charset="0"/>
              </a:rPr>
              <a:t>{</a:t>
            </a:r>
            <a:r>
              <a:rPr lang="en-US" sz="2400" dirty="0" err="1">
                <a:latin typeface="Kruti Dev 011" pitchFamily="2" charset="0"/>
              </a:rPr>
              <a:t>kIr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fooj.k</a:t>
            </a:r>
            <a:r>
              <a:rPr lang="en-US" sz="2400" dirty="0">
                <a:latin typeface="Kruti Dev 011" pitchFamily="2" charset="0"/>
              </a:rPr>
              <a:t> ¼lkbu ,</a:t>
            </a:r>
            <a:r>
              <a:rPr lang="en-US" sz="2400" dirty="0" err="1">
                <a:latin typeface="Kruti Dev 011" pitchFamily="2" charset="0"/>
              </a:rPr>
              <a:t>oa</a:t>
            </a:r>
            <a:r>
              <a:rPr lang="en-US" sz="2400" dirty="0">
                <a:latin typeface="Kruti Dev 011" pitchFamily="2" charset="0"/>
              </a:rPr>
              <a:t> y{k.k½A</a:t>
            </a:r>
          </a:p>
          <a:p>
            <a:pPr eaLnBrk="1" hangingPunct="1"/>
            <a:r>
              <a:rPr lang="en-US" sz="2400" dirty="0">
                <a:latin typeface="Kruti Dev 011" pitchFamily="2" charset="0"/>
              </a:rPr>
              <a:t>dksfoM&amp;19 </a:t>
            </a:r>
            <a:r>
              <a:rPr lang="en-US" sz="2400" dirty="0" err="1">
                <a:latin typeface="Kruti Dev 011" pitchFamily="2" charset="0"/>
              </a:rPr>
              <a:t>ijh</a:t>
            </a:r>
            <a:r>
              <a:rPr lang="en-US" sz="2400" dirty="0">
                <a:latin typeface="Kruti Dev 011" pitchFamily="2" charset="0"/>
              </a:rPr>
              <a:t>{</a:t>
            </a:r>
            <a:r>
              <a:rPr lang="en-US" sz="2400" dirty="0" err="1">
                <a:latin typeface="Kruti Dev 011" pitchFamily="2" charset="0"/>
              </a:rPr>
              <a:t>k.kkRed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ifj.kkeA</a:t>
            </a:r>
            <a:r>
              <a:rPr lang="en-US" sz="2400" dirty="0">
                <a:latin typeface="Kruti Dev 011" pitchFamily="2" charset="0"/>
              </a:rPr>
              <a:t> </a:t>
            </a:r>
          </a:p>
          <a:p>
            <a:pPr eaLnBrk="1" hangingPunct="1"/>
            <a:r>
              <a:rPr lang="en-US" sz="2400" dirty="0" err="1">
                <a:latin typeface="Kruti Dev 011" pitchFamily="2" charset="0"/>
              </a:rPr>
              <a:t>Ikjh</a:t>
            </a:r>
            <a:r>
              <a:rPr lang="en-US" sz="2400" dirty="0">
                <a:latin typeface="Kruti Dev 011" pitchFamily="2" charset="0"/>
              </a:rPr>
              <a:t>{</a:t>
            </a:r>
            <a:r>
              <a:rPr lang="en-US" sz="2400" dirty="0" err="1">
                <a:latin typeface="Kruti Dev 011" pitchFamily="2" charset="0"/>
              </a:rPr>
              <a:t>k.k</a:t>
            </a:r>
            <a:r>
              <a:rPr lang="en-US" sz="2400" dirty="0">
                <a:latin typeface="Kruti Dev 011" pitchFamily="2" charset="0"/>
              </a:rPr>
              <a:t> dh </a:t>
            </a:r>
            <a:r>
              <a:rPr lang="en-US" sz="2400" dirty="0" err="1">
                <a:latin typeface="Kruti Dev 011" pitchFamily="2" charset="0"/>
              </a:rPr>
              <a:t>vko’;drkA</a:t>
            </a:r>
            <a:r>
              <a:rPr lang="en-US" sz="2400" dirty="0">
                <a:latin typeface="Kruti Dev 011" pitchFamily="2" charset="0"/>
              </a:rPr>
              <a:t> </a:t>
            </a:r>
          </a:p>
          <a:p>
            <a:pPr eaLnBrk="1" hangingPunct="1"/>
            <a:r>
              <a:rPr lang="en-US" sz="2400" dirty="0" err="1">
                <a:latin typeface="Kruti Dev 011" pitchFamily="2" charset="0"/>
              </a:rPr>
              <a:t>Hkstus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okys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ds</a:t>
            </a:r>
            <a:r>
              <a:rPr lang="en-US" sz="2400" dirty="0">
                <a:latin typeface="Kruti Dev 011" pitchFamily="2" charset="0"/>
              </a:rPr>
              <a:t> </a:t>
            </a:r>
            <a:r>
              <a:rPr lang="en-US" sz="2400" dirty="0" err="1">
                <a:latin typeface="Kruti Dev 011" pitchFamily="2" charset="0"/>
              </a:rPr>
              <a:t>gLrk</a:t>
            </a:r>
            <a:r>
              <a:rPr lang="en-US" sz="2400" dirty="0">
                <a:latin typeface="Kruti Dev 011" pitchFamily="2" charset="0"/>
              </a:rPr>
              <a:t>{</a:t>
            </a:r>
            <a:r>
              <a:rPr lang="en-US" sz="2400" dirty="0" err="1">
                <a:latin typeface="Kruti Dev 011" pitchFamily="2" charset="0"/>
              </a:rPr>
              <a:t>kjA</a:t>
            </a:r>
            <a:r>
              <a:rPr lang="en-US" sz="2400" dirty="0">
                <a:latin typeface="Kruti Dev 011" pitchFamily="2" charset="0"/>
              </a:rPr>
              <a:t>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object 3"/>
          <p:cNvSpPr>
            <a:spLocks/>
          </p:cNvSpPr>
          <p:nvPr/>
        </p:nvSpPr>
        <p:spPr bwMode="auto">
          <a:xfrm>
            <a:off x="0" y="0"/>
            <a:ext cx="9144000" cy="6858000"/>
          </a:xfrm>
          <a:custGeom>
            <a:avLst/>
            <a:gdLst>
              <a:gd name="T0" fmla="*/ 12192000 w 9144000"/>
              <a:gd name="T1" fmla="*/ 0 h 5181600"/>
              <a:gd name="T2" fmla="*/ 0 w 9144000"/>
              <a:gd name="T3" fmla="*/ 0 h 5181600"/>
              <a:gd name="T4" fmla="*/ 0 w 9144000"/>
              <a:gd name="T5" fmla="*/ 6858000 h 5181600"/>
              <a:gd name="T6" fmla="*/ 12192000 w 9144000"/>
              <a:gd name="T7" fmla="*/ 6858000 h 5181600"/>
              <a:gd name="T8" fmla="*/ 12192000 w 9144000"/>
              <a:gd name="T9" fmla="*/ 0 h 518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44000"/>
              <a:gd name="T16" fmla="*/ 0 h 5181600"/>
              <a:gd name="T17" fmla="*/ 9144000 w 9144000"/>
              <a:gd name="T18" fmla="*/ 5181600 h 518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44000" h="5181600">
                <a:moveTo>
                  <a:pt x="9144000" y="0"/>
                </a:moveTo>
                <a:lnTo>
                  <a:pt x="0" y="0"/>
                </a:lnTo>
                <a:lnTo>
                  <a:pt x="0" y="5181600"/>
                </a:lnTo>
                <a:lnTo>
                  <a:pt x="9144000" y="5181600"/>
                </a:lnTo>
                <a:lnTo>
                  <a:pt x="9144000" y="0"/>
                </a:lnTo>
                <a:close/>
              </a:path>
            </a:pathLst>
          </a:custGeom>
          <a:solidFill>
            <a:srgbClr val="CCECFF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85725"/>
          <a:ext cx="9067800" cy="6629400"/>
        </p:xfrm>
        <a:graphic>
          <a:graphicData uri="http://schemas.openxmlformats.org/presentationml/2006/ole">
            <p:oleObj spid="_x0000_s1184" name="Acrobat Document" r:id="rId3" imgW="3447000" imgH="48834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lSaiy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fudkyus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fy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,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vko’;d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ilZuy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izksVSfDVo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bD;qiesaV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28650" y="2214563"/>
            <a:ext cx="7886700" cy="17145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>
                <a:latin typeface="Kruti Dev 011" pitchFamily="2" charset="0"/>
              </a:rPr>
              <a:t>dksfoM&amp;19 </a:t>
            </a:r>
            <a:r>
              <a:rPr lang="en-US" dirty="0" err="1">
                <a:latin typeface="Kruti Dev 011" pitchFamily="2" charset="0"/>
              </a:rPr>
              <a:t>laØfer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ejhtksa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lSiy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fudkyus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igys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lHkh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ilZuy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izksVSfDVo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bD;qiesaV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iguuk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pkfg,A</a:t>
            </a:r>
            <a:endParaRPr lang="en-US" dirty="0">
              <a:latin typeface="Kruti Dev 011" pitchFamily="2" charset="0"/>
            </a:endParaRPr>
          </a:p>
          <a:p>
            <a:pPr eaLnBrk="1" hangingPunct="1"/>
            <a:r>
              <a:rPr lang="en-US" dirty="0" err="1">
                <a:latin typeface="Kruti Dev 011" pitchFamily="2" charset="0"/>
              </a:rPr>
              <a:t>lSaiy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fudkyus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ckn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fof</a:t>
            </a:r>
            <a:r>
              <a:rPr lang="en-US" dirty="0" smtClean="0">
                <a:latin typeface="Kruti Dev 011" pitchFamily="2" charset="0"/>
              </a:rPr>
              <a:t>/</a:t>
            </a:r>
            <a:r>
              <a:rPr lang="en-US" dirty="0" err="1" smtClean="0">
                <a:latin typeface="Kruti Dev 011" pitchFamily="2" charset="0"/>
              </a:rPr>
              <a:t>kor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ihŒihŒbZŒ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fudky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nsuk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pkfg,A</a:t>
            </a:r>
            <a:endParaRPr lang="en-US" dirty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laØfer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ejht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ukd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ls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lSiay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fudkyuk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4633913"/>
          </a:xfrm>
        </p:spPr>
        <p:txBody>
          <a:bodyPr/>
          <a:lstStyle/>
          <a:p>
            <a:pPr eaLnBrk="1" hangingPunct="1"/>
            <a:r>
              <a:rPr lang="en-US" sz="3200" dirty="0" err="1">
                <a:latin typeface="Kruti Dev 011" pitchFamily="2" charset="0"/>
              </a:rPr>
              <a:t>ukd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uewuk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ukfldk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vfxze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uklfVªy</a:t>
            </a:r>
            <a:r>
              <a:rPr lang="en-US" sz="3200" dirty="0">
                <a:latin typeface="Kruti Dev 011" pitchFamily="2" charset="0"/>
              </a:rPr>
              <a:t> ¼,Uvhjh;j VjfcusV½ </a:t>
            </a:r>
            <a:r>
              <a:rPr lang="en-US" sz="3200" dirty="0" err="1">
                <a:latin typeface="Kruti Dev 011" pitchFamily="2" charset="0"/>
              </a:rPr>
              <a:t>ls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fudkyuk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gSA</a:t>
            </a:r>
            <a:endParaRPr lang="en-US" sz="3200" dirty="0">
              <a:latin typeface="Kruti Dev 011" pitchFamily="2" charset="0"/>
            </a:endParaRPr>
          </a:p>
          <a:p>
            <a:pPr eaLnBrk="1" hangingPunct="1"/>
            <a:r>
              <a:rPr lang="en-US" sz="3200" dirty="0" err="1">
                <a:latin typeface="Kruti Dev 011" pitchFamily="2" charset="0"/>
              </a:rPr>
              <a:t>MªkbZ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LoSc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1 bap rd </a:t>
            </a:r>
            <a:r>
              <a:rPr lang="en-US" sz="3200" dirty="0" err="1">
                <a:latin typeface="Kruti Dev 011" pitchFamily="2" charset="0"/>
              </a:rPr>
              <a:t>ukfldk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Mkfy,A</a:t>
            </a:r>
            <a:endParaRPr lang="en-US" sz="3200" dirty="0">
              <a:latin typeface="Kruti Dev 011" pitchFamily="2" charset="0"/>
            </a:endParaRPr>
          </a:p>
        </p:txBody>
      </p:sp>
      <p:pic>
        <p:nvPicPr>
          <p:cNvPr id="11268" name="Picture 4" descr="Image result for nasal sw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7" y="3752163"/>
            <a:ext cx="3702843" cy="246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597" y="3743326"/>
            <a:ext cx="314920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Image result for nasal sw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4038600"/>
            <a:ext cx="3177778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12" descr="Image result for nasal sw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0"/>
            <a:ext cx="4947047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259557" y="533400"/>
            <a:ext cx="842724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eaLnBrk="1" hangingPunct="1">
              <a:buFont typeface="Arial" charset="0"/>
              <a:buChar char="•"/>
            </a:pPr>
            <a:r>
              <a:rPr lang="en-US" sz="3200" dirty="0" err="1">
                <a:latin typeface="Kruti Dev 011" pitchFamily="2" charset="0"/>
              </a:rPr>
              <a:t>LoSc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/</a:t>
            </a:r>
            <a:r>
              <a:rPr lang="en-US" sz="3200" dirty="0" err="1">
                <a:latin typeface="Kruti Dev 011" pitchFamily="2" charset="0"/>
              </a:rPr>
              <a:t>khjs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jksVsfVax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eSuj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</a:t>
            </a:r>
            <a:r>
              <a:rPr lang="en-US" sz="3200" dirty="0">
                <a:latin typeface="Kruti Dev 011" pitchFamily="2" charset="0"/>
              </a:rPr>
              <a:t> ?</a:t>
            </a:r>
            <a:r>
              <a:rPr lang="en-US" sz="3200" dirty="0" err="1">
                <a:latin typeface="Kruti Dev 011" pitchFamily="2" charset="0"/>
              </a:rPr>
              <a:t>kqekdj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ckgj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fudkfy,A</a:t>
            </a:r>
            <a:endParaRPr lang="en-US" sz="3200" dirty="0">
              <a:latin typeface="Kruti Dev 011" pitchFamily="2" charset="0"/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sz="3200" dirty="0" err="1">
                <a:latin typeface="Kruti Dev 011" pitchFamily="2" charset="0"/>
              </a:rPr>
              <a:t>vc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blh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LoSc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mi;ksx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nwljh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ukfldk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fy</a:t>
            </a:r>
            <a:r>
              <a:rPr lang="en-US" sz="3200" dirty="0">
                <a:latin typeface="Kruti Dev 011" pitchFamily="2" charset="0"/>
              </a:rPr>
              <a:t>, </a:t>
            </a:r>
            <a:r>
              <a:rPr lang="en-US" sz="3200" dirty="0" err="1">
                <a:latin typeface="Kruti Dev 011" pitchFamily="2" charset="0"/>
              </a:rPr>
              <a:t>dhft</a:t>
            </a:r>
            <a:r>
              <a:rPr lang="en-US" sz="3200" dirty="0">
                <a:latin typeface="Kruti Dev 011" pitchFamily="2" charset="0"/>
              </a:rPr>
              <a:t>, ,</a:t>
            </a:r>
            <a:r>
              <a:rPr lang="en-US" sz="3200" dirty="0" err="1">
                <a:latin typeface="Kruti Dev 011" pitchFamily="2" charset="0"/>
              </a:rPr>
              <a:t>oa</a:t>
            </a:r>
            <a:r>
              <a:rPr lang="en-US" sz="3200" dirty="0">
                <a:latin typeface="Kruti Dev 011" pitchFamily="2" charset="0"/>
              </a:rPr>
              <a:t> ;</a:t>
            </a:r>
            <a:r>
              <a:rPr lang="en-US" sz="3200" dirty="0" err="1">
                <a:latin typeface="Kruti Dev 011" pitchFamily="2" charset="0"/>
              </a:rPr>
              <a:t>gh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Áfd;k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nksgjkb,A</a:t>
            </a:r>
            <a:endParaRPr lang="en-US" sz="3200" dirty="0">
              <a:latin typeface="Kruti Dev 011" pitchFamily="2" charset="0"/>
            </a:endParaRPr>
          </a:p>
          <a:p>
            <a:pPr marL="457200" indent="-457200" eaLnBrk="1" hangingPunct="1">
              <a:buFont typeface="Arial" charset="0"/>
              <a:buChar char="•"/>
            </a:pPr>
            <a:r>
              <a:rPr lang="en-US" sz="3200" dirty="0" err="1">
                <a:latin typeface="Kruti Dev 011" pitchFamily="2" charset="0"/>
              </a:rPr>
              <a:t>LoSc</a:t>
            </a:r>
            <a:r>
              <a:rPr lang="en-US" sz="3200" dirty="0">
                <a:latin typeface="Kruti Dev 011" pitchFamily="2" charset="0"/>
              </a:rPr>
              <a:t> dh </a:t>
            </a:r>
            <a:r>
              <a:rPr lang="en-US" sz="3200" dirty="0" err="1">
                <a:latin typeface="Kruti Dev 011" pitchFamily="2" charset="0"/>
              </a:rPr>
              <a:t>fVi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okby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Mkfy</a:t>
            </a:r>
            <a:r>
              <a:rPr lang="en-US" sz="3200" dirty="0">
                <a:latin typeface="Kruti Dev 011" pitchFamily="2" charset="0"/>
              </a:rPr>
              <a:t>, ,</a:t>
            </a:r>
            <a:r>
              <a:rPr lang="en-US" sz="3200" dirty="0" err="1">
                <a:latin typeface="Kruti Dev 011" pitchFamily="2" charset="0"/>
              </a:rPr>
              <a:t>oa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LoSc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ckgjh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fgLls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rksM</a:t>
            </a:r>
            <a:r>
              <a:rPr lang="en-US" sz="3200" dirty="0">
                <a:latin typeface="Kruti Dev 011" pitchFamily="2" charset="0"/>
              </a:rPr>
              <a:t>+ </a:t>
            </a:r>
            <a:r>
              <a:rPr lang="en-US" sz="3200" dirty="0" err="1">
                <a:latin typeface="Kruti Dev 011" pitchFamily="2" charset="0"/>
              </a:rPr>
              <a:t>nhft,A</a:t>
            </a:r>
            <a:endParaRPr lang="en-US" sz="3200" dirty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xys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ls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lSaiy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fudkyuk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886700" cy="4067175"/>
          </a:xfrm>
        </p:spPr>
        <p:txBody>
          <a:bodyPr/>
          <a:lstStyle/>
          <a:p>
            <a:pPr eaLnBrk="1" hangingPunct="1"/>
            <a:r>
              <a:rPr lang="en-US" sz="3200" dirty="0" err="1">
                <a:latin typeface="Kruti Dev 011" pitchFamily="2" charset="0"/>
              </a:rPr>
              <a:t>ejhtksa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mldk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iwjk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eq</a:t>
            </a:r>
            <a:r>
              <a:rPr lang="en-US" sz="3200" dirty="0">
                <a:latin typeface="Kruti Dev 011" pitchFamily="2" charset="0"/>
              </a:rPr>
              <a:t>[k [</a:t>
            </a:r>
            <a:r>
              <a:rPr lang="en-US" sz="3200" dirty="0" err="1">
                <a:latin typeface="Kruti Dev 011" pitchFamily="2" charset="0"/>
              </a:rPr>
              <a:t>kksyus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dfg,A</a:t>
            </a:r>
            <a:endParaRPr lang="en-US" sz="3200" dirty="0">
              <a:latin typeface="Kruti Dev 011" pitchFamily="2" charset="0"/>
            </a:endParaRPr>
          </a:p>
          <a:p>
            <a:pPr eaLnBrk="1" hangingPunct="1"/>
            <a:r>
              <a:rPr lang="en-US" sz="3200" dirty="0" err="1">
                <a:latin typeface="Kruti Dev 011" pitchFamily="2" charset="0"/>
              </a:rPr>
              <a:t>Vax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fMizslj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mi;ksx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dhft,A</a:t>
            </a:r>
            <a:endParaRPr lang="en-US" sz="3200" dirty="0">
              <a:latin typeface="Kruti Dev 011" pitchFamily="2" charset="0"/>
            </a:endParaRPr>
          </a:p>
          <a:p>
            <a:pPr eaLnBrk="1" hangingPunct="1"/>
            <a:r>
              <a:rPr lang="en-US" sz="3200" dirty="0" err="1">
                <a:latin typeface="Kruti Dev 011" pitchFamily="2" charset="0"/>
              </a:rPr>
              <a:t>vc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LoSc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xys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vUnj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VkWfUlYl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ds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chp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esa</a:t>
            </a:r>
            <a:r>
              <a:rPr lang="en-US" sz="3200" dirty="0" smtClean="0">
                <a:latin typeface="Kruti Dev 011" pitchFamily="2" charset="0"/>
              </a:rPr>
              <a:t> ?</a:t>
            </a:r>
            <a:r>
              <a:rPr lang="en-US" sz="3200" dirty="0" err="1">
                <a:latin typeface="Kruti Dev 011" pitchFamily="2" charset="0"/>
              </a:rPr>
              <a:t>kqekb;sA</a:t>
            </a:r>
            <a:endParaRPr lang="en-US" sz="3200" dirty="0">
              <a:latin typeface="Kruti Dev 011" pitchFamily="2" charset="0"/>
            </a:endParaRPr>
          </a:p>
          <a:p>
            <a:pPr eaLnBrk="1" hangingPunct="1"/>
            <a:r>
              <a:rPr lang="en-US" sz="3200" dirty="0" err="1">
                <a:latin typeface="Kruti Dev 011" pitchFamily="2" charset="0"/>
              </a:rPr>
              <a:t>vc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ejht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nksuksa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¼ukd ,</a:t>
            </a:r>
            <a:r>
              <a:rPr lang="en-US" sz="3200" dirty="0" err="1">
                <a:latin typeface="Kruti Dev 011" pitchFamily="2" charset="0"/>
              </a:rPr>
              <a:t>oa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eq</a:t>
            </a:r>
            <a:r>
              <a:rPr lang="en-US" sz="3200" dirty="0">
                <a:latin typeface="Kruti Dev 011" pitchFamily="2" charset="0"/>
              </a:rPr>
              <a:t>[k½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,d </a:t>
            </a:r>
            <a:r>
              <a:rPr lang="en-US" sz="3200" dirty="0" err="1">
                <a:latin typeface="Kruti Dev 011" pitchFamily="2" charset="0"/>
              </a:rPr>
              <a:t>okWby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Mkydj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Hksft,A</a:t>
            </a:r>
            <a:endParaRPr lang="en-US" sz="3200" dirty="0">
              <a:latin typeface="Kruti Dev 011" pitchFamily="2" charset="0"/>
            </a:endParaRPr>
          </a:p>
          <a:p>
            <a:pPr eaLnBrk="1" hangingPunct="1"/>
            <a:r>
              <a:rPr lang="en-US" sz="3200" dirty="0" err="1">
                <a:latin typeface="Kruti Dev 011" pitchFamily="2" charset="0"/>
              </a:rPr>
              <a:t>blds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lkFk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ejht</a:t>
            </a:r>
            <a:r>
              <a:rPr lang="en-US" sz="3200" dirty="0">
                <a:latin typeface="Kruti Dev 011" pitchFamily="2" charset="0"/>
              </a:rPr>
              <a:t> dk </a:t>
            </a:r>
            <a:r>
              <a:rPr lang="en-US" sz="3200" dirty="0" err="1">
                <a:latin typeface="Kruti Dev 011" pitchFamily="2" charset="0"/>
              </a:rPr>
              <a:t>fjD;w</a:t>
            </a:r>
            <a:r>
              <a:rPr lang="en-US" dirty="0" err="1">
                <a:latin typeface="Kruti Dev 011" pitchFamily="2" charset="0"/>
              </a:rPr>
              <a:t>th’ku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QkWeZ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HkstsaA</a:t>
            </a:r>
            <a:endParaRPr lang="en-US" sz="3200" dirty="0">
              <a:latin typeface="Kruti Dev 011" pitchFamily="2" charset="0"/>
            </a:endParaRPr>
          </a:p>
          <a:p>
            <a:pPr eaLnBrk="1" hangingPunct="1"/>
            <a:endParaRPr lang="en-US" sz="3200" dirty="0">
              <a:latin typeface="Kruti Dev 011" pitchFamily="2" charset="0"/>
            </a:endParaRPr>
          </a:p>
        </p:txBody>
      </p:sp>
      <p:pic>
        <p:nvPicPr>
          <p:cNvPr id="13316" name="Picture 2" descr="Image result for nasal swab open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800600"/>
            <a:ext cx="3429000" cy="195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nasal sw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927600"/>
            <a:ext cx="2895600" cy="193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LFkkukUrj.k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‘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krasZ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72704" y="1465264"/>
          <a:ext cx="7886700" cy="276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Kruti Dev 011" panose="00000700000000000000" pitchFamily="2" charset="0"/>
                        </a:rPr>
                        <a:t>lSaiy</a:t>
                      </a:r>
                      <a:endParaRPr lang="en-US" sz="32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Kruti Dev 011" panose="00000700000000000000" pitchFamily="2" charset="0"/>
                        </a:rPr>
                        <a:t>ek</a:t>
                      </a:r>
                      <a:r>
                        <a:rPr lang="en-US" sz="3200" dirty="0">
                          <a:latin typeface="Kruti Dev 011" panose="00000700000000000000" pitchFamily="2" charset="0"/>
                        </a:rPr>
                        <a:t>/;e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 </a:t>
                      </a:r>
                      <a:endParaRPr lang="en-US" sz="32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Kruti Dev 011" panose="00000700000000000000" pitchFamily="2" charset="0"/>
                        </a:rPr>
                        <a:t>rkieku</a:t>
                      </a:r>
                      <a:endParaRPr lang="en-US" sz="32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Kruti Dev 011" panose="00000700000000000000" pitchFamily="2" charset="0"/>
                        </a:rPr>
                        <a:t>ukd</a:t>
                      </a:r>
                      <a:r>
                        <a:rPr lang="en-US" sz="32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3200" dirty="0" err="1">
                          <a:latin typeface="Kruti Dev 011" panose="00000700000000000000" pitchFamily="2" charset="0"/>
                        </a:rPr>
                        <a:t>LoSc@</a:t>
                      </a:r>
                      <a:r>
                        <a:rPr lang="en-US" sz="3200" baseline="0" dirty="0" err="1">
                          <a:latin typeface="Kruti Dev 011" panose="00000700000000000000" pitchFamily="2" charset="0"/>
                        </a:rPr>
                        <a:t>xys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anose="00000700000000000000" pitchFamily="2" charset="0"/>
                        </a:rPr>
                        <a:t>dk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anose="00000700000000000000" pitchFamily="2" charset="0"/>
                        </a:rPr>
                        <a:t>LoSc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 </a:t>
                      </a:r>
                      <a:endParaRPr lang="en-US" sz="32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Kruti Dev 011" panose="00000700000000000000" pitchFamily="2" charset="0"/>
                        </a:rPr>
                        <a:t>Okk;jy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anose="00000700000000000000" pitchFamily="2" charset="0"/>
                        </a:rPr>
                        <a:t>VªkWliksVZ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anose="00000700000000000000" pitchFamily="2" charset="0"/>
                        </a:rPr>
                        <a:t>ek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/;e</a:t>
                      </a:r>
                      <a:endParaRPr lang="en-US" sz="32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Kruti Dev 011" panose="00000700000000000000" pitchFamily="2" charset="0"/>
                        </a:rPr>
                        <a:t>2&amp;8</a:t>
                      </a:r>
                      <a:r>
                        <a:rPr lang="en-US" sz="3200" baseline="30000" dirty="0" smtClean="0">
                          <a:latin typeface="Kruti Dev 011" panose="00000700000000000000" pitchFamily="2" charset="0"/>
                        </a:rPr>
                        <a:t>Œ </a:t>
                      </a:r>
                      <a:r>
                        <a:rPr lang="en-US" sz="3200" baseline="30000" dirty="0">
                          <a:latin typeface="+mn-lt"/>
                        </a:rPr>
                        <a:t>c</a:t>
                      </a:r>
                      <a:endParaRPr lang="en-US" sz="3200" baseline="300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+mn-lt"/>
                        </a:rPr>
                        <a:t>NPA</a:t>
                      </a:r>
                      <a:r>
                        <a:rPr lang="en-US" sz="3200" baseline="0" dirty="0">
                          <a:latin typeface="+mn-lt"/>
                        </a:rPr>
                        <a:t> </a:t>
                      </a:r>
                      <a:r>
                        <a:rPr lang="en-US" sz="3200" baseline="0" dirty="0" err="1">
                          <a:latin typeface="Kruti Dev 011" panose="00000700000000000000" pitchFamily="2" charset="0"/>
                        </a:rPr>
                        <a:t>LoSc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 </a:t>
                      </a:r>
                      <a:endParaRPr lang="en-US" sz="3200" dirty="0">
                        <a:latin typeface="+mn-lt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Kruti Dev 011" panose="00000700000000000000" pitchFamily="2" charset="0"/>
                        </a:rPr>
                        <a:t>Okk;jy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anose="00000700000000000000" pitchFamily="2" charset="0"/>
                        </a:rPr>
                        <a:t>VªkWliksVZ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3200" baseline="0" dirty="0" err="1">
                          <a:latin typeface="Kruti Dev 011" panose="00000700000000000000" pitchFamily="2" charset="0"/>
                        </a:rPr>
                        <a:t>ek</a:t>
                      </a:r>
                      <a:r>
                        <a:rPr lang="en-US" sz="3200" baseline="0" dirty="0">
                          <a:latin typeface="Kruti Dev 011" panose="00000700000000000000" pitchFamily="2" charset="0"/>
                        </a:rPr>
                        <a:t>/;e</a:t>
                      </a:r>
                      <a:endParaRPr lang="en-US" sz="32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Kruti Dev 011" panose="00000700000000000000" pitchFamily="2" charset="0"/>
                        </a:rPr>
                        <a:t>2&amp;8</a:t>
                      </a:r>
                      <a:r>
                        <a:rPr lang="en-US" sz="3200" baseline="30000" dirty="0" smtClean="0">
                          <a:latin typeface="Kruti Dev 011" panose="00000700000000000000" pitchFamily="2" charset="0"/>
                        </a:rPr>
                        <a:t>Œ </a:t>
                      </a:r>
                      <a:r>
                        <a:rPr lang="en-US" sz="3200" baseline="30000" dirty="0">
                          <a:latin typeface="+mn-lt"/>
                        </a:rPr>
                        <a:t>c</a:t>
                      </a:r>
                      <a:endParaRPr lang="en-US" sz="3200" baseline="300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4357" name="Title 1"/>
          <p:cNvSpPr txBox="1">
            <a:spLocks/>
          </p:cNvSpPr>
          <p:nvPr/>
        </p:nvSpPr>
        <p:spPr bwMode="auto">
          <a:xfrm>
            <a:off x="609600" y="4876800"/>
            <a:ext cx="78867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346075" algn="ctr" eaLnBrk="1" hangingPunct="1">
              <a:lnSpc>
                <a:spcPct val="90000"/>
              </a:lnSpc>
            </a:pPr>
            <a:r>
              <a:rPr lang="en-US" sz="3200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lSaiy</a:t>
            </a:r>
            <a:r>
              <a:rPr lang="en-US" sz="32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</a:t>
            </a:r>
            <a:r>
              <a:rPr lang="en-US" sz="32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‘</a:t>
            </a:r>
            <a:r>
              <a:rPr lang="en-US" sz="3200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kh?kz</a:t>
            </a:r>
            <a:r>
              <a:rPr lang="en-US" sz="32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gh</a:t>
            </a:r>
            <a:r>
              <a:rPr lang="en-US" sz="32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ekbØksck;ksykWth</a:t>
            </a:r>
            <a:r>
              <a:rPr lang="en-US" sz="32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ySc</a:t>
            </a:r>
            <a:r>
              <a:rPr lang="en-US" sz="32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</a:t>
            </a:r>
            <a:r>
              <a:rPr lang="en-US" sz="32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200" b="1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fy</a:t>
            </a:r>
            <a:r>
              <a:rPr lang="en-US" sz="32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, </a:t>
            </a:r>
            <a:r>
              <a:rPr lang="en-US" sz="3200" b="1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Hksft,A</a:t>
            </a:r>
            <a:endParaRPr lang="en-US" sz="3200" b="1" dirty="0">
              <a:solidFill>
                <a:srgbClr val="2B0B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dsŒthŒ,eŒ;wŒ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esa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dksfoM&amp;19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laSiy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iSfdax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,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VªkWliksVZ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djus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rjhdk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7391400" cy="3810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err="1">
                <a:latin typeface="Kruti Dev 011" pitchFamily="2" charset="0"/>
              </a:rPr>
              <a:t>lSaiy</a:t>
            </a:r>
            <a:r>
              <a:rPr lang="en-US" sz="2800" dirty="0">
                <a:latin typeface="Kruti Dev 011" pitchFamily="2" charset="0"/>
              </a:rPr>
              <a:t> dh </a:t>
            </a:r>
            <a:r>
              <a:rPr lang="en-US" sz="2800" dirty="0" err="1">
                <a:latin typeface="Kruti Dev 011" pitchFamily="2" charset="0"/>
              </a:rPr>
              <a:t>lhy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okWby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dks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FkekZdksy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ckWDl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vFkok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vkbliSd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smtClean="0">
                <a:latin typeface="Kruti Dev 011" pitchFamily="2" charset="0"/>
              </a:rPr>
              <a:t>;</a:t>
            </a:r>
            <a:r>
              <a:rPr lang="en-US" sz="2800" dirty="0" err="1" smtClean="0">
                <a:latin typeface="Kruti Dev 011" pitchFamily="2" charset="0"/>
              </a:rPr>
              <a:t>qDr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oSDlhu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dSfj;j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 smtClean="0">
                <a:latin typeface="Kruti Dev 011" pitchFamily="2" charset="0"/>
              </a:rPr>
              <a:t>esa</a:t>
            </a:r>
            <a:r>
              <a:rPr lang="en-US" sz="2800" dirty="0" smtClean="0">
                <a:latin typeface="Kruti Dev 011" pitchFamily="2" charset="0"/>
              </a:rPr>
              <a:t> j[</a:t>
            </a:r>
            <a:r>
              <a:rPr lang="en-US" sz="2800" dirty="0" err="1" smtClean="0">
                <a:latin typeface="Kruti Dev 011" pitchFamily="2" charset="0"/>
              </a:rPr>
              <a:t>ksaA</a:t>
            </a:r>
            <a:endParaRPr lang="en-US" sz="2800" dirty="0">
              <a:latin typeface="Kruti Dev 011" pitchFamily="2" charset="0"/>
            </a:endParaRPr>
          </a:p>
          <a:p>
            <a:pPr eaLnBrk="1" hangingPunct="1"/>
            <a:r>
              <a:rPr lang="en-US" sz="2800" dirty="0" err="1">
                <a:latin typeface="Kruti Dev 011" pitchFamily="2" charset="0"/>
              </a:rPr>
              <a:t>lSaiy</a:t>
            </a:r>
            <a:r>
              <a:rPr lang="en-US" sz="2800" dirty="0">
                <a:latin typeface="Kruti Dev 011" pitchFamily="2" charset="0"/>
              </a:rPr>
              <a:t> ds </a:t>
            </a:r>
            <a:r>
              <a:rPr lang="en-US" sz="2800" dirty="0" err="1">
                <a:latin typeface="Kruti Dev 011" pitchFamily="2" charset="0"/>
              </a:rPr>
              <a:t>ckWDl</a:t>
            </a:r>
            <a:r>
              <a:rPr lang="en-US" sz="2800" dirty="0">
                <a:latin typeface="Kruti Dev 011" pitchFamily="2" charset="0"/>
              </a:rPr>
              <a:t> es </a:t>
            </a:r>
            <a:r>
              <a:rPr lang="en-US" sz="2800" dirty="0" err="1">
                <a:latin typeface="Kruti Dev 011" pitchFamily="2" charset="0"/>
              </a:rPr>
              <a:t>i;kZIr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ek</a:t>
            </a:r>
            <a:r>
              <a:rPr lang="en-US" sz="2800" dirty="0">
                <a:latin typeface="Kruti Dev 011" pitchFamily="2" charset="0"/>
              </a:rPr>
              <a:t>=k </a:t>
            </a:r>
            <a:r>
              <a:rPr lang="en-US" sz="2800" dirty="0" err="1">
                <a:latin typeface="Kruti Dev 011" pitchFamily="2" charset="0"/>
              </a:rPr>
              <a:t>eas</a:t>
            </a:r>
            <a:r>
              <a:rPr lang="en-US" sz="2800" dirty="0">
                <a:latin typeface="Kruti Dev 011" pitchFamily="2" charset="0"/>
              </a:rPr>
              <a:t> :</a:t>
            </a:r>
            <a:r>
              <a:rPr lang="en-US" sz="2800" dirty="0" err="1">
                <a:latin typeface="Kruti Dev 011" pitchFamily="2" charset="0"/>
              </a:rPr>
              <a:t>bZ</a:t>
            </a:r>
            <a:r>
              <a:rPr lang="en-US" sz="2800" dirty="0">
                <a:latin typeface="Kruti Dev 011" pitchFamily="2" charset="0"/>
              </a:rPr>
              <a:t> j[</a:t>
            </a:r>
            <a:r>
              <a:rPr lang="en-US" sz="2800" dirty="0" err="1">
                <a:latin typeface="Kruti Dev 011" pitchFamily="2" charset="0"/>
              </a:rPr>
              <a:t>ksaA</a:t>
            </a:r>
            <a:endParaRPr lang="en-US" sz="2800" dirty="0">
              <a:latin typeface="Kruti Dev 011" pitchFamily="2" charset="0"/>
            </a:endParaRPr>
          </a:p>
          <a:p>
            <a:pPr eaLnBrk="1" hangingPunct="1"/>
            <a:r>
              <a:rPr lang="en-US" sz="2800" dirty="0" err="1">
                <a:latin typeface="Kruti Dev 011" pitchFamily="2" charset="0"/>
              </a:rPr>
              <a:t>ckWDl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dks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lSyksVsi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ls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lhy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djsaA</a:t>
            </a:r>
            <a:endParaRPr lang="en-US" sz="2800" dirty="0">
              <a:latin typeface="Kruti Dev 011" pitchFamily="2" charset="0"/>
            </a:endParaRPr>
          </a:p>
          <a:p>
            <a:pPr eaLnBrk="1" hangingPunct="1"/>
            <a:r>
              <a:rPr lang="en-US" sz="2800" dirty="0" err="1">
                <a:latin typeface="Kruti Dev 011" pitchFamily="2" charset="0"/>
              </a:rPr>
              <a:t>ckWDl</a:t>
            </a:r>
            <a:r>
              <a:rPr lang="en-US" sz="2800" dirty="0">
                <a:latin typeface="Kruti Dev 011" pitchFamily="2" charset="0"/>
              </a:rPr>
              <a:t> dksfoM&amp;19 </a:t>
            </a:r>
            <a:r>
              <a:rPr lang="en-US" sz="2800" dirty="0" err="1">
                <a:latin typeface="Kruti Dev 011" pitchFamily="2" charset="0"/>
              </a:rPr>
              <a:t>ejht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lSaiy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eas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ukekadu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djsaA</a:t>
            </a:r>
            <a:endParaRPr lang="en-US" sz="2800" dirty="0">
              <a:latin typeface="Kruti Dev 011" pitchFamily="2" charset="0"/>
            </a:endParaRPr>
          </a:p>
          <a:p>
            <a:pPr eaLnBrk="1" hangingPunct="1"/>
            <a:r>
              <a:rPr lang="en-US" sz="2800" dirty="0" err="1" smtClean="0">
                <a:latin typeface="Kruti Dev 011" pitchFamily="2" charset="0"/>
              </a:rPr>
              <a:t>ckW;ksgtkMZ</a:t>
            </a:r>
            <a:r>
              <a:rPr lang="en-US" sz="2800" dirty="0" smtClean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dk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VSx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yxk,A</a:t>
            </a:r>
            <a:endParaRPr lang="en-US" sz="2800" dirty="0">
              <a:latin typeface="Kruti Dev 011" pitchFamily="2" charset="0"/>
            </a:endParaRPr>
          </a:p>
          <a:p>
            <a:pPr eaLnBrk="1" hangingPunct="1"/>
            <a:r>
              <a:rPr lang="en-US" sz="2800" dirty="0" err="1">
                <a:latin typeface="Kruti Dev 011" pitchFamily="2" charset="0"/>
              </a:rPr>
              <a:t>iwjs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Hkjs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gq</a:t>
            </a:r>
            <a:r>
              <a:rPr lang="en-US" sz="2800" dirty="0">
                <a:latin typeface="Kruti Dev 011" pitchFamily="2" charset="0"/>
              </a:rPr>
              <a:t>, </a:t>
            </a:r>
            <a:r>
              <a:rPr lang="en-US" sz="2800" dirty="0" err="1">
                <a:latin typeface="Kruti Dev 011" pitchFamily="2" charset="0"/>
              </a:rPr>
              <a:t>fjD;wth’ku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QkWeZ</a:t>
            </a:r>
            <a:r>
              <a:rPr lang="en-US" sz="2800" dirty="0">
                <a:latin typeface="Kruti Dev 011" pitchFamily="2" charset="0"/>
              </a:rPr>
              <a:t> ds </a:t>
            </a:r>
            <a:r>
              <a:rPr lang="en-US" sz="2800" dirty="0" err="1">
                <a:latin typeface="Kruti Dev 011" pitchFamily="2" charset="0"/>
              </a:rPr>
              <a:t>lkFk</a:t>
            </a:r>
            <a:r>
              <a:rPr lang="en-US" sz="2800" dirty="0">
                <a:latin typeface="Kruti Dev 011" pitchFamily="2" charset="0"/>
              </a:rPr>
              <a:t> </a:t>
            </a:r>
            <a:r>
              <a:rPr lang="en-US" sz="2800" dirty="0" err="1">
                <a:latin typeface="Kruti Dev 011" pitchFamily="2" charset="0"/>
              </a:rPr>
              <a:t>HkstsaA</a:t>
            </a:r>
            <a:endParaRPr lang="en-US" sz="2800" dirty="0">
              <a:latin typeface="Kruti Dev 011" pitchFamily="2" charset="0"/>
            </a:endParaRPr>
          </a:p>
        </p:txBody>
      </p:sp>
      <p:pic>
        <p:nvPicPr>
          <p:cNvPr id="15364" name="Picture 6" descr="Image result for ice pack with thermocol bo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257800"/>
            <a:ext cx="1752600" cy="160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4" descr="Image result for ice pack with cotton absorbant sample 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5306391"/>
            <a:ext cx="1447800" cy="155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0" descr="Image result for vaccine carri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5067349"/>
            <a:ext cx="1676400" cy="179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7543800" y="4872038"/>
            <a:ext cx="1446610" cy="1985962"/>
            <a:chOff x="7539038" y="3954463"/>
            <a:chExt cx="1446610" cy="1985962"/>
          </a:xfrm>
        </p:grpSpPr>
        <p:pic>
          <p:nvPicPr>
            <p:cNvPr id="15367" name="Picture 8" descr="Image result for sample box with biohazard sig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39038" y="3954463"/>
              <a:ext cx="144661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16" descr="Image result for covid 19 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64066" y="5413375"/>
              <a:ext cx="1017984" cy="52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8650" y="187326"/>
            <a:ext cx="7886700" cy="887413"/>
          </a:xfrm>
        </p:spPr>
        <p:txBody>
          <a:bodyPr/>
          <a:lstStyle/>
          <a:p>
            <a:pPr eaLnBrk="1" hangingPunct="1"/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Lohd`fr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‘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krasZ@fu;e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81000" y="1825626"/>
            <a:ext cx="8458200" cy="345757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sz="3200" dirty="0" err="1">
                <a:latin typeface="Kruti Dev 011" pitchFamily="2" charset="0"/>
              </a:rPr>
              <a:t>lqfuf’pr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djsa</a:t>
            </a:r>
            <a:r>
              <a:rPr lang="en-US" sz="3200" dirty="0">
                <a:latin typeface="Kruti Dev 011" pitchFamily="2" charset="0"/>
              </a:rPr>
              <a:t> dh </a:t>
            </a: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ij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ejht</a:t>
            </a:r>
            <a:r>
              <a:rPr lang="en-US" sz="3200" dirty="0">
                <a:latin typeface="Kruti Dev 011" pitchFamily="2" charset="0"/>
              </a:rPr>
              <a:t> dh </a:t>
            </a:r>
            <a:r>
              <a:rPr lang="en-US" sz="3200" dirty="0" err="1">
                <a:latin typeface="Kruti Dev 011" pitchFamily="2" charset="0"/>
              </a:rPr>
              <a:t>jftLVs</a:t>
            </a:r>
            <a:r>
              <a:rPr lang="en-US" sz="3200" dirty="0">
                <a:latin typeface="Kruti Dev 011" pitchFamily="2" charset="0"/>
              </a:rPr>
              <a:t>ª’</a:t>
            </a:r>
            <a:r>
              <a:rPr lang="en-US" sz="3200" dirty="0" err="1">
                <a:latin typeface="Kruti Dev 011" pitchFamily="2" charset="0"/>
              </a:rPr>
              <a:t>ku</a:t>
            </a:r>
            <a:r>
              <a:rPr lang="en-US" sz="3200" dirty="0">
                <a:latin typeface="Kruti Dev 011" pitchFamily="2" charset="0"/>
              </a:rPr>
              <a:t> la[;k </a:t>
            </a:r>
            <a:r>
              <a:rPr lang="en-US" sz="3200" dirty="0" err="1">
                <a:latin typeface="Kruti Dev 011" pitchFamily="2" charset="0"/>
              </a:rPr>
              <a:t>fy</a:t>
            </a:r>
            <a:r>
              <a:rPr lang="en-US" sz="3200" dirty="0">
                <a:latin typeface="Kruti Dev 011" pitchFamily="2" charset="0"/>
              </a:rPr>
              <a:t>[</a:t>
            </a:r>
            <a:r>
              <a:rPr lang="en-US" sz="3200" dirty="0" err="1">
                <a:latin typeface="Kruti Dev 011" pitchFamily="2" charset="0"/>
              </a:rPr>
              <a:t>kh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gks</a:t>
            </a:r>
            <a:r>
              <a:rPr lang="en-US" sz="3200" dirty="0" err="1">
                <a:latin typeface="Kruti Dev 011" pitchFamily="2" charset="0"/>
              </a:rPr>
              <a:t>A</a:t>
            </a:r>
            <a:endParaRPr lang="en-US" sz="3200" dirty="0">
              <a:latin typeface="Kruti Dev 011" pitchFamily="2" charset="0"/>
            </a:endParaRPr>
          </a:p>
          <a:p>
            <a:pPr algn="just" eaLnBrk="1" hangingPunct="1"/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dh </a:t>
            </a:r>
            <a:r>
              <a:rPr lang="en-US" sz="3200" dirty="0" err="1">
                <a:latin typeface="Kruti Dev 011" pitchFamily="2" charset="0"/>
              </a:rPr>
              <a:t>okby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fjD;wth’ku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QkeZ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jftLVªs’ku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uEcj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lkFk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ØkWl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psd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djsaA</a:t>
            </a:r>
            <a:endParaRPr lang="en-US" sz="3200" dirty="0">
              <a:latin typeface="Kruti Dev 011" pitchFamily="2" charset="0"/>
            </a:endParaRPr>
          </a:p>
          <a:p>
            <a:pPr algn="just" eaLnBrk="1" hangingPunct="1"/>
            <a:r>
              <a:rPr lang="en-US" sz="3200" dirty="0" err="1">
                <a:latin typeface="Kruti Dev 011" pitchFamily="2" charset="0"/>
              </a:rPr>
              <a:t>lqfuf’pr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djas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fd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lgh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voLFkk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ÁkIr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gqvk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gSA</a:t>
            </a:r>
            <a:endParaRPr lang="en-US" sz="3200" dirty="0">
              <a:latin typeface="Kruti Dev 011" pitchFamily="2" charset="0"/>
            </a:endParaRPr>
          </a:p>
          <a:p>
            <a:pPr algn="just" eaLnBrk="1" hangingPunct="1"/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dh </a:t>
            </a:r>
            <a:r>
              <a:rPr lang="en-US" sz="3200" dirty="0" err="1" smtClean="0">
                <a:latin typeface="Kruti Dev 011" pitchFamily="2" charset="0"/>
              </a:rPr>
              <a:t>fjlhfoax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yScksjsVªh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jftLVj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vafdr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djsaA</a:t>
            </a:r>
            <a:endParaRPr lang="en-US" sz="3200" dirty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28650" y="161926"/>
            <a:ext cx="7886700" cy="836613"/>
          </a:xfrm>
        </p:spPr>
        <p:txBody>
          <a:bodyPr/>
          <a:lstStyle/>
          <a:p>
            <a:pPr eaLnBrk="1" hangingPunct="1"/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dksfoM&amp;19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uewus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vLohd`fr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fu;e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763838"/>
          </a:xfrm>
        </p:spPr>
        <p:txBody>
          <a:bodyPr/>
          <a:lstStyle/>
          <a:p>
            <a:pPr eaLnBrk="1" hangingPunct="1"/>
            <a:r>
              <a:rPr lang="en-US" sz="3200" dirty="0" err="1">
                <a:latin typeface="Kruti Dev 011" pitchFamily="2" charset="0"/>
              </a:rPr>
              <a:t>yhd@VwVh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gqbZ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okWby</a:t>
            </a:r>
            <a:r>
              <a:rPr lang="en-US" sz="3200" dirty="0">
                <a:latin typeface="Kruti Dev 011" pitchFamily="2" charset="0"/>
              </a:rPr>
              <a:t> es </a:t>
            </a:r>
            <a:r>
              <a:rPr lang="en-US" sz="3200" dirty="0" err="1">
                <a:latin typeface="Kruti Dev 011" pitchFamily="2" charset="0"/>
              </a:rPr>
              <a:t>Hkstk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x;k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ugha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fy</a:t>
            </a:r>
            <a:r>
              <a:rPr lang="en-US" dirty="0" err="1">
                <a:latin typeface="Kruti Dev 011" pitchFamily="2" charset="0"/>
              </a:rPr>
              <a:t>;k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tk,xkA</a:t>
            </a:r>
            <a:endParaRPr lang="en-US" sz="3200" dirty="0">
              <a:latin typeface="Kruti Dev 011" pitchFamily="2" charset="0"/>
            </a:endParaRPr>
          </a:p>
          <a:p>
            <a:pPr eaLnBrk="1" hangingPunct="1"/>
            <a:r>
              <a:rPr lang="en-US" sz="3200" dirty="0" err="1">
                <a:latin typeface="Kruti Dev 011" pitchFamily="2" charset="0"/>
              </a:rPr>
              <a:t>fcuk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ukekfdar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vFkok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xyr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tkudkjh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okys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vLohd`fr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gksaxsA</a:t>
            </a:r>
            <a:endParaRPr lang="en-US" sz="3200" dirty="0">
              <a:latin typeface="Kruti Dev 011" pitchFamily="2" charset="0"/>
            </a:endParaRPr>
          </a:p>
          <a:p>
            <a:pPr eaLnBrk="1" hangingPunct="1"/>
            <a:r>
              <a:rPr lang="en-US" sz="3200" dirty="0" err="1">
                <a:latin typeface="Kruti Dev 011" pitchFamily="2" charset="0"/>
              </a:rPr>
              <a:t>laØfer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vFkok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xyr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vLohd`fr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gksaxsA</a:t>
            </a:r>
            <a:endParaRPr lang="en-US" sz="3200" dirty="0"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95400"/>
            <a:ext cx="8001000" cy="31242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Kruti Dev 011" pitchFamily="2" charset="0"/>
              </a:rPr>
              <a:t/>
            </a:r>
            <a:br>
              <a:rPr lang="en-US" b="1" dirty="0">
                <a:solidFill>
                  <a:srgbClr val="C00000"/>
                </a:solidFill>
                <a:latin typeface="Kruti Dev 011" pitchFamily="2" charset="0"/>
              </a:rPr>
            </a:br>
            <a:r>
              <a:rPr lang="en-US" sz="4900" b="1" dirty="0">
                <a:solidFill>
                  <a:srgbClr val="2B0BB5"/>
                </a:solidFill>
                <a:latin typeface="Kruti Dev 011" pitchFamily="2" charset="0"/>
              </a:rPr>
              <a:t>dksfoM&amp;19] </a:t>
            </a:r>
            <a:r>
              <a:rPr lang="en-US" sz="4900" b="1" dirty="0" err="1">
                <a:solidFill>
                  <a:srgbClr val="2B0BB5"/>
                </a:solidFill>
                <a:latin typeface="Kruti Dev 011" pitchFamily="2" charset="0"/>
              </a:rPr>
              <a:t>izf’k</a:t>
            </a:r>
            <a:r>
              <a:rPr lang="en-US" sz="4900" b="1" dirty="0">
                <a:solidFill>
                  <a:srgbClr val="2B0BB5"/>
                </a:solidFill>
                <a:latin typeface="Kruti Dev 011" pitchFamily="2" charset="0"/>
              </a:rPr>
              <a:t>{</a:t>
            </a:r>
            <a:r>
              <a:rPr lang="en-US" sz="4900" b="1" dirty="0" err="1">
                <a:solidFill>
                  <a:srgbClr val="2B0BB5"/>
                </a:solidFill>
                <a:latin typeface="Kruti Dev 011" pitchFamily="2" charset="0"/>
              </a:rPr>
              <a:t>k.k</a:t>
            </a:r>
            <a:r>
              <a:rPr lang="en-US" sz="4900" b="1" dirty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sz="4900" b="1" dirty="0" err="1">
                <a:solidFill>
                  <a:srgbClr val="2B0BB5"/>
                </a:solidFill>
                <a:latin typeface="Kruti Dev 011" pitchFamily="2" charset="0"/>
              </a:rPr>
              <a:t>ekWM</a:t>
            </a:r>
            <a:r>
              <a:rPr lang="en-US" sz="4900" b="1" dirty="0">
                <a:solidFill>
                  <a:srgbClr val="2B0BB5"/>
                </a:solidFill>
                <a:latin typeface="Kruti Dev 011" pitchFamily="2" charset="0"/>
              </a:rPr>
              <a:t>~;</a:t>
            </a:r>
            <a:r>
              <a:rPr lang="en-US" sz="4900" b="1" dirty="0" err="1">
                <a:solidFill>
                  <a:srgbClr val="2B0BB5"/>
                </a:solidFill>
                <a:latin typeface="Kruti Dev 011" pitchFamily="2" charset="0"/>
              </a:rPr>
              <a:t>wy</a:t>
            </a:r>
            <a:r>
              <a:rPr lang="en-US" b="1" dirty="0">
                <a:solidFill>
                  <a:srgbClr val="C00000"/>
                </a:solidFill>
                <a:latin typeface="Kruti Dev 011" pitchFamily="2" charset="0"/>
              </a:rPr>
              <a:t/>
            </a:r>
            <a:br>
              <a:rPr lang="en-US" b="1" dirty="0">
                <a:solidFill>
                  <a:srgbClr val="C00000"/>
                </a:solidFill>
                <a:latin typeface="Kruti Dev 011" pitchFamily="2" charset="0"/>
              </a:rPr>
            </a:br>
            <a:r>
              <a:rPr lang="en-US" sz="6000" b="1" u="sng" dirty="0" err="1">
                <a:solidFill>
                  <a:srgbClr val="FF0000"/>
                </a:solidFill>
                <a:latin typeface="Kruti Dev 011" pitchFamily="2" charset="0"/>
              </a:rPr>
              <a:t>Lokxr</a:t>
            </a:r>
            <a:r>
              <a:rPr lang="en-US" sz="6000" b="1" u="sng" dirty="0">
                <a:solidFill>
                  <a:srgbClr val="FF0000"/>
                </a:solidFill>
                <a:latin typeface="Kruti Dev 011" pitchFamily="2" charset="0"/>
              </a:rPr>
              <a:t> ,</a:t>
            </a:r>
            <a:r>
              <a:rPr lang="en-US" sz="6000" b="1" u="sng" dirty="0" err="1">
                <a:solidFill>
                  <a:srgbClr val="FF0000"/>
                </a:solidFill>
                <a:latin typeface="Kruti Dev 011" pitchFamily="2" charset="0"/>
              </a:rPr>
              <a:t>oa</a:t>
            </a:r>
            <a:r>
              <a:rPr lang="en-US" sz="6000" b="1" u="sng" dirty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Kruti Dev 011" pitchFamily="2" charset="0"/>
              </a:rPr>
              <a:t>ifjp</a:t>
            </a:r>
            <a:r>
              <a:rPr lang="en-US" sz="6000" b="1" u="sng" dirty="0">
                <a:solidFill>
                  <a:srgbClr val="FF0000"/>
                </a:solidFill>
                <a:latin typeface="Kruti Dev 011" pitchFamily="2" charset="0"/>
              </a:rPr>
              <a:t>;</a:t>
            </a:r>
            <a:r>
              <a:rPr lang="en-US" dirty="0">
                <a:solidFill>
                  <a:srgbClr val="FF0000"/>
                </a:solidFill>
                <a:latin typeface="Kruti Dev 011" pitchFamily="2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Kruti Dev 011" pitchFamily="2" charset="0"/>
              </a:rPr>
            </a:br>
            <a:endParaRPr lang="en-US" dirty="0">
              <a:solidFill>
                <a:srgbClr val="FF0000"/>
              </a:solidFill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847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371600"/>
            <a:ext cx="2358099" cy="326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28650" y="241301"/>
            <a:ext cx="7886700" cy="1076325"/>
          </a:xfrm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lkjka’k</a:t>
            </a:r>
            <a:endParaRPr lang="en-US" sz="4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19088" y="1562100"/>
            <a:ext cx="8515350" cy="46990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,d=</a:t>
            </a:r>
            <a:r>
              <a:rPr lang="en-US" sz="3200" dirty="0" err="1">
                <a:latin typeface="Kruti Dev 011" pitchFamily="2" charset="0"/>
              </a:rPr>
              <a:t>hdj.k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djrs</a:t>
            </a:r>
            <a:r>
              <a:rPr lang="en-US" sz="3200" dirty="0">
                <a:latin typeface="Kruti Dev 011" pitchFamily="2" charset="0"/>
              </a:rPr>
              <a:t> le; </a:t>
            </a:r>
            <a:r>
              <a:rPr lang="en-US" sz="3200" dirty="0" err="1">
                <a:latin typeface="Kruti Dev 011" pitchFamily="2" charset="0"/>
              </a:rPr>
              <a:t>lHkh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O;fDrxr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lqj</a:t>
            </a:r>
            <a:r>
              <a:rPr lang="en-US" sz="3200" dirty="0">
                <a:latin typeface="Kruti Dev 011" pitchFamily="2" charset="0"/>
              </a:rPr>
              <a:t>{kk </a:t>
            </a:r>
            <a:r>
              <a:rPr lang="en-US" sz="3200" dirty="0" err="1">
                <a:latin typeface="Kruti Dev 011" pitchFamily="2" charset="0"/>
              </a:rPr>
              <a:t>midj.k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igusaA</a:t>
            </a:r>
            <a:endParaRPr lang="en-US" sz="3200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Kruti Dev 011" pitchFamily="2" charset="0"/>
              </a:rPr>
              <a:t>okbYl</a:t>
            </a:r>
            <a:r>
              <a:rPr lang="en-US" sz="3200" dirty="0">
                <a:latin typeface="Kruti Dev 011" pitchFamily="2" charset="0"/>
              </a:rPr>
              <a:t> dk </a:t>
            </a:r>
            <a:r>
              <a:rPr lang="en-US" sz="3200" dirty="0" err="1">
                <a:latin typeface="Kruti Dev 011" pitchFamily="2" charset="0"/>
              </a:rPr>
              <a:t>ukekadu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lgh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rjhdsa</a:t>
            </a:r>
            <a:r>
              <a:rPr lang="en-US" sz="3200" dirty="0">
                <a:latin typeface="Kruti Dev 011" pitchFamily="2" charset="0"/>
              </a:rPr>
              <a:t> ls </a:t>
            </a:r>
            <a:r>
              <a:rPr lang="en-US" sz="3200" dirty="0" err="1">
                <a:latin typeface="Kruti Dev 011" pitchFamily="2" charset="0"/>
              </a:rPr>
              <a:t>djsaA</a:t>
            </a:r>
            <a:endParaRPr lang="en-US" sz="3200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Kruti Dev 011" pitchFamily="2" charset="0"/>
              </a:rPr>
              <a:t>okbYl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FkekZdksy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ckWDl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esa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vkbZl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iSd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lkFk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jf</a:t>
            </a:r>
            <a:r>
              <a:rPr lang="en-US" sz="3200" dirty="0">
                <a:latin typeface="Kruti Dev 011" pitchFamily="2" charset="0"/>
              </a:rPr>
              <a:t>[</a:t>
            </a:r>
            <a:r>
              <a:rPr lang="en-US" sz="3200" dirty="0" err="1">
                <a:latin typeface="Kruti Dev 011" pitchFamily="2" charset="0"/>
              </a:rPr>
              <a:t>k,A</a:t>
            </a:r>
            <a:endParaRPr lang="en-US" sz="3200" dirty="0">
              <a:latin typeface="Kruti Dev 011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Kruti Dev 011" pitchFamily="2" charset="0"/>
              </a:rPr>
              <a:t>lSaiy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ckgjh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doj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dks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laØfer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 smtClean="0">
                <a:latin typeface="Kruti Dev 011" pitchFamily="2" charset="0"/>
              </a:rPr>
              <a:t>ugha</a:t>
            </a:r>
            <a:r>
              <a:rPr lang="en-US" sz="3200" dirty="0" smtClean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djuk</a:t>
            </a:r>
            <a:r>
              <a:rPr lang="en-US" sz="3200" dirty="0">
                <a:latin typeface="Kruti Dev 011" pitchFamily="2" charset="0"/>
              </a:rPr>
              <a:t> </a:t>
            </a:r>
            <a:r>
              <a:rPr lang="en-US" sz="3200" dirty="0" err="1">
                <a:latin typeface="Kruti Dev 011" pitchFamily="2" charset="0"/>
              </a:rPr>
              <a:t>pkkfg,A</a:t>
            </a:r>
            <a:r>
              <a:rPr lang="en-US" sz="3200" dirty="0">
                <a:latin typeface="Kruti Dev 011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ekWM</a:t>
            </a:r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~;wy&amp;4 </a:t>
            </a:r>
            <a:endParaRPr lang="en-US" sz="4800" dirty="0">
              <a:solidFill>
                <a:srgbClr val="2B0B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gkFkksa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dh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LoPNrk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,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oa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ekLd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iguus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dk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lgh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rjhdk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1"/>
            <a:ext cx="7772400" cy="9906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fo”k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</a:t>
            </a:r>
            <a:endParaRPr lang="en-US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7924800" cy="586740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1-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gkFkkas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dh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LoPNrk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dk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egRo</a:t>
            </a:r>
            <a:endParaRPr lang="en-US" b="1" dirty="0">
              <a:solidFill>
                <a:schemeClr val="tx1"/>
              </a:solidFill>
              <a:latin typeface="Kruti Dev 011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2-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gkFkksa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dh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LoPNrk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dc t:jh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gSA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Kruti Dev 011" panose="00000700000000000000" pitchFamily="2" charset="0"/>
              </a:rPr>
              <a:t>3- </a:t>
            </a:r>
            <a:r>
              <a:rPr lang="en-US" dirty="0">
                <a:solidFill>
                  <a:schemeClr val="tx1"/>
                </a:solidFill>
                <a:latin typeface="Kruti Dev 011" panose="00000700000000000000" pitchFamily="2" charset="0"/>
              </a:rPr>
              <a:t>[</a:t>
            </a:r>
            <a:r>
              <a:rPr lang="en-US" dirty="0" err="1">
                <a:solidFill>
                  <a:schemeClr val="tx1"/>
                </a:solidFill>
                <a:latin typeface="Kruti Dev 011" panose="00000700000000000000" pitchFamily="2" charset="0"/>
              </a:rPr>
              <a:t>kka</a:t>
            </a:r>
            <a:r>
              <a:rPr lang="en-US" b="1" dirty="0" err="1">
                <a:solidFill>
                  <a:schemeClr val="tx1"/>
                </a:solidFill>
                <a:latin typeface="Kruti Dev 011" panose="00000700000000000000" pitchFamily="2" charset="0"/>
              </a:rPr>
              <a:t>lus</a:t>
            </a:r>
            <a:r>
              <a:rPr lang="en-US" b="1" dirty="0">
                <a:solidFill>
                  <a:schemeClr val="tx1"/>
                </a:solidFill>
                <a:latin typeface="Kruti Dev 011" panose="00000700000000000000" pitchFamily="2" charset="0"/>
              </a:rPr>
              <a:t> ,</a:t>
            </a:r>
            <a:r>
              <a:rPr lang="en-US" b="1" dirty="0" err="1">
                <a:solidFill>
                  <a:schemeClr val="tx1"/>
                </a:solidFill>
                <a:latin typeface="Kruti Dev 011" panose="00000700000000000000" pitchFamily="2" charset="0"/>
              </a:rPr>
              <a:t>oa</a:t>
            </a:r>
            <a:r>
              <a:rPr lang="en-US" b="1" dirty="0">
                <a:solidFill>
                  <a:schemeClr val="tx1"/>
                </a:solidFill>
                <a:latin typeface="Kruti Dev 011" panose="000007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Kruti Dev 011" panose="00000700000000000000" pitchFamily="2" charset="0"/>
              </a:rPr>
              <a:t>Nhadus</a:t>
            </a:r>
            <a:r>
              <a:rPr lang="en-US" b="1" dirty="0">
                <a:solidFill>
                  <a:schemeClr val="tx1"/>
                </a:solidFill>
                <a:latin typeface="Kruti Dev 011" panose="000007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Kruti Dev 011" panose="00000700000000000000" pitchFamily="2" charset="0"/>
              </a:rPr>
              <a:t>dk</a:t>
            </a:r>
            <a:r>
              <a:rPr lang="en-US" b="1" dirty="0">
                <a:solidFill>
                  <a:schemeClr val="tx1"/>
                </a:solidFill>
                <a:latin typeface="Kruti Dev 011" panose="000007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Kruti Dev 011" panose="00000700000000000000" pitchFamily="2" charset="0"/>
              </a:rPr>
              <a:t>lgh</a:t>
            </a:r>
            <a:r>
              <a:rPr lang="en-US" b="1" dirty="0">
                <a:solidFill>
                  <a:schemeClr val="tx1"/>
                </a:solidFill>
                <a:latin typeface="Kruti Dev 011" panose="00000700000000000000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Kruti Dev 011" panose="00000700000000000000" pitchFamily="2" charset="0"/>
              </a:rPr>
              <a:t>rjhdkA</a:t>
            </a:r>
            <a:r>
              <a:rPr lang="en-US" b="1" dirty="0">
                <a:solidFill>
                  <a:schemeClr val="tx1"/>
                </a:solidFill>
                <a:latin typeface="Kruti Dev 011" panose="00000700000000000000" pitchFamily="2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Kruti Dev 011" panose="00000700000000000000" pitchFamily="2" charset="0"/>
              </a:rPr>
              <a:t>4-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gkFkksa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dh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LoPNrk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ds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rjhdsa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,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oa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lgh</a:t>
            </a: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pj.kA</a:t>
            </a:r>
            <a:endParaRPr lang="en-US" b="1" dirty="0">
              <a:solidFill>
                <a:schemeClr val="tx1"/>
              </a:solidFill>
              <a:latin typeface="Kruti Dev 011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Kruti Dev 011" pitchFamily="2" charset="0"/>
              </a:rPr>
              <a:t>5-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ekLd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ds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ÁdkjA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6-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ekLd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iguus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dk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lgh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rjhdkA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7- </a:t>
            </a:r>
            <a:r>
              <a:rPr lang="en-US" b="1" dirty="0" err="1">
                <a:solidFill>
                  <a:schemeClr val="tx1"/>
                </a:solidFill>
                <a:latin typeface="Kruti Dev 011" pitchFamily="2" charset="0"/>
              </a:rPr>
              <a:t>Lkkjka’k</a:t>
            </a:r>
            <a:endParaRPr lang="en-US" b="1" dirty="0">
              <a:solidFill>
                <a:schemeClr val="tx1"/>
              </a:solidFill>
              <a:latin typeface="Kruti Dev 011" pitchFamily="2" charset="0"/>
            </a:endParaRPr>
          </a:p>
          <a:p>
            <a:pPr algn="just">
              <a:lnSpc>
                <a:spcPct val="150000"/>
              </a:lnSpc>
            </a:pPr>
            <a:endParaRPr lang="en-US" b="1" dirty="0">
              <a:solidFill>
                <a:schemeClr val="tx1"/>
              </a:solidFill>
              <a:latin typeface="Kruti Dev 011" pitchFamily="2" charset="0"/>
            </a:endParaRPr>
          </a:p>
          <a:p>
            <a:pPr algn="just">
              <a:lnSpc>
                <a:spcPct val="150000"/>
              </a:lnSpc>
            </a:pPr>
            <a:endParaRPr lang="en-US" b="1" dirty="0">
              <a:solidFill>
                <a:schemeClr val="tx1"/>
              </a:solidFill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gesa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gkFkksa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dh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LoPNrk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ds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pj.kksa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dh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vko’;drk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D;ksa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gS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\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" y="1614372"/>
            <a:ext cx="8077200" cy="5243628"/>
          </a:xfrm>
        </p:spPr>
      </p:pic>
      <p:sp>
        <p:nvSpPr>
          <p:cNvPr id="5" name="Rectangle 4"/>
          <p:cNvSpPr/>
          <p:nvPr/>
        </p:nvSpPr>
        <p:spPr>
          <a:xfrm>
            <a:off x="1905000" y="4876800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gkFk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/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kksus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ds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ckn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lcls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vf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/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kd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NwVs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gq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, {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ks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=A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0" y="548640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gkFk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/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kksus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ds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ckn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de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ckj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NwVs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gq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, {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ks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=A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0" y="6019800"/>
            <a:ext cx="64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gkFk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/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kksus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ds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ckn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u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NwVs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gq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, {</a:t>
            </a:r>
            <a:r>
              <a:rPr lang="en-US" altLang="en-US" sz="3200" b="1" dirty="0" err="1">
                <a:solidFill>
                  <a:schemeClr val="bg1"/>
                </a:solidFill>
                <a:latin typeface="Kruti Dev 011" pitchFamily="2" charset="0"/>
              </a:rPr>
              <a:t>ks</a:t>
            </a:r>
            <a:r>
              <a:rPr lang="en-US" altLang="en-US" sz="3200" b="1" dirty="0">
                <a:solidFill>
                  <a:schemeClr val="bg1"/>
                </a:solidFill>
                <a:latin typeface="Kruti Dev 011" pitchFamily="2" charset="0"/>
              </a:rPr>
              <a:t>=A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gkFkksa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dh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LoPNrk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6096000" cy="4297363"/>
          </a:xfrm>
        </p:spPr>
        <p:txBody>
          <a:bodyPr>
            <a:normAutofit fontScale="92500" lnSpcReduction="10000"/>
          </a:bodyPr>
          <a:lstStyle/>
          <a:p>
            <a:pPr marL="541338" indent="-541338">
              <a:buNone/>
              <a:defRPr/>
            </a:pPr>
            <a:r>
              <a:rPr lang="en-US" sz="4000" u="sng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dc </a:t>
            </a:r>
            <a:r>
              <a:rPr lang="en-US" sz="4000" u="sng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gkFk</a:t>
            </a:r>
            <a:r>
              <a:rPr lang="en-US" sz="4000" u="sng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/</a:t>
            </a:r>
            <a:r>
              <a:rPr lang="en-US" sz="4000" u="sng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kksuk</a:t>
            </a:r>
            <a:r>
              <a:rPr lang="en-US" sz="4000" u="sng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t:jh </a:t>
            </a:r>
            <a:r>
              <a:rPr lang="en-US" sz="4000" u="sng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gSA</a:t>
            </a:r>
            <a:endParaRPr lang="en-US" sz="4000" u="sng" dirty="0">
              <a:solidFill>
                <a:srgbClr val="2B0B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anose="00000700000000000000" pitchFamily="2" charset="0"/>
            </a:endParaRPr>
          </a:p>
          <a:p>
            <a:pPr lvl="1" indent="-471488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Kruti Dev 011" panose="00000700000000000000" pitchFamily="2" charset="0"/>
              </a:rPr>
              <a:t>ihŒihŒbZŒ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mi;ksx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djus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cknA</a:t>
            </a:r>
            <a:endParaRPr lang="en-US" sz="3200" dirty="0" smtClean="0">
              <a:latin typeface="Kruti Dev 011" panose="00000700000000000000" pitchFamily="2" charset="0"/>
            </a:endParaRPr>
          </a:p>
          <a:p>
            <a:pPr lvl="1" indent="-471488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latin typeface="Kruti Dev 011" panose="00000700000000000000" pitchFamily="2" charset="0"/>
              </a:rPr>
              <a:t>jksxh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dks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Nwus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ls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igys</a:t>
            </a:r>
            <a:r>
              <a:rPr lang="en-US" sz="3200" dirty="0" smtClean="0">
                <a:latin typeface="Kruti Dev 011" panose="00000700000000000000" pitchFamily="2" charset="0"/>
              </a:rPr>
              <a:t> ,</a:t>
            </a:r>
            <a:r>
              <a:rPr lang="en-US" sz="3200" dirty="0" err="1" smtClean="0">
                <a:latin typeface="Kruti Dev 011" panose="00000700000000000000" pitchFamily="2" charset="0"/>
              </a:rPr>
              <a:t>oa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ckn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esaA</a:t>
            </a:r>
            <a:endParaRPr lang="en-US" sz="3200" dirty="0" smtClean="0">
              <a:latin typeface="Kruti Dev 011" panose="00000700000000000000" pitchFamily="2" charset="0"/>
            </a:endParaRPr>
          </a:p>
          <a:p>
            <a:pPr lvl="1" indent="-471488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latin typeface="Kruti Dev 011" panose="00000700000000000000" pitchFamily="2" charset="0"/>
              </a:rPr>
              <a:t>jksxh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dks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yxh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gqbZ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dksbZ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uyh</a:t>
            </a:r>
            <a:r>
              <a:rPr lang="en-US" sz="3200" dirty="0" smtClean="0">
                <a:latin typeface="Kruti Dev 011" panose="00000700000000000000" pitchFamily="2" charset="0"/>
              </a:rPr>
              <a:t> ¼dSFksVj] </a:t>
            </a:r>
            <a:r>
              <a:rPr lang="en-US" sz="3200" dirty="0" err="1" smtClean="0">
                <a:latin typeface="Kruti Dev 011" panose="00000700000000000000" pitchFamily="2" charset="0"/>
              </a:rPr>
              <a:t>vkbZ</a:t>
            </a:r>
            <a:r>
              <a:rPr lang="en-US" sz="3200" dirty="0" smtClean="0">
                <a:latin typeface="Kruti Dev 011" panose="00000700000000000000" pitchFamily="2" charset="0"/>
              </a:rPr>
              <a:t>-oh- </a:t>
            </a:r>
            <a:r>
              <a:rPr lang="en-US" sz="3200" dirty="0" err="1" smtClean="0">
                <a:latin typeface="Kruti Dev 011" panose="00000700000000000000" pitchFamily="2" charset="0"/>
              </a:rPr>
              <a:t>dSuqyk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vkfnA</a:t>
            </a:r>
            <a:endParaRPr lang="en-US" sz="3200" dirty="0">
              <a:latin typeface="Kruti Dev 011" panose="00000700000000000000" pitchFamily="2" charset="0"/>
            </a:endParaRPr>
          </a:p>
          <a:p>
            <a:pPr lvl="1" indent="-471488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Kruti Dev 011" panose="00000700000000000000" pitchFamily="2" charset="0"/>
              </a:rPr>
              <a:t>nLrkus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mrkjus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cknA</a:t>
            </a:r>
            <a:endParaRPr lang="en-US" sz="3200" dirty="0">
              <a:latin typeface="Kruti Dev 011" panose="00000700000000000000" pitchFamily="2" charset="0"/>
            </a:endParaRPr>
          </a:p>
          <a:p>
            <a:pPr lvl="1" indent="-471488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Kruti Dev 011" panose="00000700000000000000" pitchFamily="2" charset="0"/>
              </a:rPr>
              <a:t>‘</a:t>
            </a:r>
            <a:r>
              <a:rPr lang="en-US" sz="3200" dirty="0" err="1">
                <a:latin typeface="Kruti Dev 011" panose="00000700000000000000" pitchFamily="2" charset="0"/>
              </a:rPr>
              <a:t>kkSpky</a:t>
            </a:r>
            <a:r>
              <a:rPr lang="en-US" sz="3200" dirty="0">
                <a:latin typeface="Kruti Dev 011" panose="00000700000000000000" pitchFamily="2" charset="0"/>
              </a:rPr>
              <a:t>; </a:t>
            </a:r>
            <a:r>
              <a:rPr lang="en-US" sz="3200" dirty="0" err="1">
                <a:latin typeface="Kruti Dev 011" panose="00000700000000000000" pitchFamily="2" charset="0"/>
              </a:rPr>
              <a:t>dk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mi;ksx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djus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cknA</a:t>
            </a:r>
            <a:endParaRPr lang="en-US" sz="3200" dirty="0">
              <a:latin typeface="Kruti Dev 011" panose="00000700000000000000" pitchFamily="2" charset="0"/>
            </a:endParaRPr>
          </a:p>
          <a:p>
            <a:pPr lvl="1" indent="-471488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Kruti Dev 011" panose="00000700000000000000" pitchFamily="2" charset="0"/>
              </a:rPr>
              <a:t>[</a:t>
            </a:r>
            <a:r>
              <a:rPr lang="en-US" sz="3200" dirty="0" err="1">
                <a:latin typeface="Kruti Dev 011" panose="00000700000000000000" pitchFamily="2" charset="0"/>
              </a:rPr>
              <a:t>kkuk</a:t>
            </a:r>
            <a:r>
              <a:rPr lang="en-US" sz="3200" dirty="0">
                <a:latin typeface="Kruti Dev 011" panose="00000700000000000000" pitchFamily="2" charset="0"/>
              </a:rPr>
              <a:t> [</a:t>
            </a:r>
            <a:r>
              <a:rPr lang="en-US" sz="3200" dirty="0" err="1">
                <a:latin typeface="Kruti Dev 011" panose="00000700000000000000" pitchFamily="2" charset="0"/>
              </a:rPr>
              <a:t>kkus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ls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igys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vkSj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ckn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esaA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066800"/>
            <a:ext cx="2743200" cy="391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Moments_Imag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[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kkalus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,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oa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Nhadus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dk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lgh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rjhdk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2286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err="1">
                <a:latin typeface="Kruti Dev 011" panose="00000700000000000000" pitchFamily="2" charset="0"/>
              </a:rPr>
              <a:t>bldk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eryc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gS</a:t>
            </a:r>
            <a:r>
              <a:rPr lang="en-US" dirty="0">
                <a:latin typeface="Kruti Dev 011" panose="00000700000000000000" pitchFamily="2" charset="0"/>
              </a:rPr>
              <a:t> [</a:t>
            </a:r>
            <a:r>
              <a:rPr lang="en-US" dirty="0" err="1">
                <a:latin typeface="Kruti Dev 011" panose="00000700000000000000" pitchFamily="2" charset="0"/>
              </a:rPr>
              <a:t>kkalh</a:t>
            </a:r>
            <a:r>
              <a:rPr lang="en-US" dirty="0">
                <a:latin typeface="Kruti Dev 011" panose="00000700000000000000" pitchFamily="2" charset="0"/>
              </a:rPr>
              <a:t> ;k </a:t>
            </a:r>
            <a:r>
              <a:rPr lang="en-US" dirty="0" err="1">
                <a:latin typeface="Kruti Dev 011" panose="00000700000000000000" pitchFamily="2" charset="0"/>
              </a:rPr>
              <a:t>Nhad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vkus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ij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viuh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eqM+h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gqbZ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dksguh</a:t>
            </a:r>
            <a:r>
              <a:rPr lang="en-US" dirty="0">
                <a:latin typeface="Kruti Dev 011" panose="00000700000000000000" pitchFamily="2" charset="0"/>
              </a:rPr>
              <a:t> ;k </a:t>
            </a:r>
            <a:r>
              <a:rPr lang="en-US" dirty="0" err="1">
                <a:latin typeface="Kruti Dev 011" panose="00000700000000000000" pitchFamily="2" charset="0"/>
              </a:rPr>
              <a:t>fV’kw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ls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vius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eqag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vkSj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ukd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dks</a:t>
            </a:r>
            <a:r>
              <a:rPr lang="en-US" dirty="0">
                <a:latin typeface="Kruti Dev 011" panose="00000700000000000000" pitchFamily="2" charset="0"/>
              </a:rPr>
              <a:t> &lt;</a:t>
            </a:r>
            <a:r>
              <a:rPr lang="en-US" dirty="0" err="1">
                <a:latin typeface="Kruti Dev 011" panose="00000700000000000000" pitchFamily="2" charset="0"/>
              </a:rPr>
              <a:t>dsaA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fQj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bLrseky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fd;s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x;s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fV’kw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dks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rqjUr</a:t>
            </a:r>
            <a:r>
              <a:rPr lang="en-US" dirty="0">
                <a:latin typeface="Kruti Dev 011" panose="00000700000000000000" pitchFamily="2" charset="0"/>
              </a:rPr>
              <a:t> &lt;</a:t>
            </a:r>
            <a:r>
              <a:rPr lang="en-US" dirty="0" err="1">
                <a:latin typeface="Kruti Dev 011" panose="00000700000000000000" pitchFamily="2" charset="0"/>
              </a:rPr>
              <a:t>dsa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gq</a:t>
            </a:r>
            <a:r>
              <a:rPr lang="en-US" dirty="0">
                <a:latin typeface="Kruti Dev 011" panose="00000700000000000000" pitchFamily="2" charset="0"/>
              </a:rPr>
              <a:t>, </a:t>
            </a:r>
            <a:r>
              <a:rPr lang="en-US" dirty="0" err="1">
                <a:latin typeface="Kruti Dev 011" panose="00000700000000000000" pitchFamily="2" charset="0"/>
              </a:rPr>
              <a:t>dpjk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ik</a:t>
            </a:r>
            <a:r>
              <a:rPr lang="en-US" dirty="0">
                <a:latin typeface="Kruti Dev 011" panose="00000700000000000000" pitchFamily="2" charset="0"/>
              </a:rPr>
              <a:t>= </a:t>
            </a:r>
            <a:r>
              <a:rPr lang="en-US" dirty="0" err="1">
                <a:latin typeface="Kruti Dev 011" panose="00000700000000000000" pitchFamily="2" charset="0"/>
              </a:rPr>
              <a:t>esa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Mky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 smtClean="0">
                <a:latin typeface="Kruti Dev 011" panose="00000700000000000000" pitchFamily="2" charset="0"/>
              </a:rPr>
              <a:t>nsaA</a:t>
            </a:r>
            <a:endParaRPr lang="en-US" dirty="0" smtClean="0">
              <a:latin typeface="Kruti Dev 011" panose="00000700000000000000" pitchFamily="2" charset="0"/>
            </a:endParaRPr>
          </a:p>
          <a:p>
            <a:pPr>
              <a:buNone/>
            </a:pPr>
            <a:r>
              <a:rPr lang="en-US" dirty="0" smtClean="0">
                <a:latin typeface="Kruti Dev 011" panose="00000700000000000000" pitchFamily="2" charset="0"/>
              </a:rPr>
              <a:t>         </a:t>
            </a:r>
            <a:endParaRPr lang="en-US" dirty="0">
              <a:latin typeface="Kruti Dev 011" panose="00000700000000000000" pitchFamily="2" charset="0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37338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4518" name="Picture 6" descr="F:\Desktop\CORONA\RespiratoryEtiquet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581400"/>
            <a:ext cx="4383157" cy="2458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gkFk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/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kksus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ds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pj.k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pPr marL="541338" indent="-541338">
              <a:defRPr/>
            </a:pPr>
            <a:r>
              <a:rPr lang="en-US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gkFk</a:t>
            </a:r>
            <a:r>
              <a:rPr lang="en-US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/</a:t>
            </a:r>
            <a:r>
              <a:rPr lang="en-US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kksus</a:t>
            </a:r>
            <a:r>
              <a:rPr lang="en-US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ds</a:t>
            </a:r>
            <a:r>
              <a:rPr lang="en-US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7 ¼lkr½ </a:t>
            </a:r>
            <a:r>
              <a:rPr lang="en-US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pj.k</a:t>
            </a:r>
            <a:r>
              <a:rPr lang="en-US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gksrs</a:t>
            </a:r>
            <a:r>
              <a:rPr lang="en-US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dirty="0" err="1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gS</a:t>
            </a:r>
            <a:r>
              <a:rPr lang="en-US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%&amp;</a:t>
            </a:r>
          </a:p>
          <a:p>
            <a:pPr marL="1398588" lvl="3" indent="-541338">
              <a:buNone/>
              <a:defRPr/>
            </a:pPr>
            <a:r>
              <a:rPr lang="en-US" sz="2400" dirty="0">
                <a:latin typeface="Kruti Dev 011" panose="00000700000000000000" pitchFamily="2" charset="0"/>
              </a:rPr>
              <a:t>1- </a:t>
            </a:r>
            <a:r>
              <a:rPr lang="en-US" sz="2800" b="1" dirty="0" err="1">
                <a:latin typeface="Kruti Dev 011" panose="00000700000000000000" pitchFamily="2" charset="0"/>
              </a:rPr>
              <a:t>gFksfy;ksa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dks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vkil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esa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 smtClean="0">
                <a:latin typeface="Kruti Dev 011" panose="00000700000000000000" pitchFamily="2" charset="0"/>
              </a:rPr>
              <a:t>jxMs+aA</a:t>
            </a:r>
            <a:endParaRPr lang="en-US" sz="2800" b="1" dirty="0">
              <a:latin typeface="Kruti Dev 011" panose="00000700000000000000" pitchFamily="2" charset="0"/>
            </a:endParaRPr>
          </a:p>
          <a:p>
            <a:pPr marL="1398588" lvl="3" indent="-541338">
              <a:buNone/>
              <a:defRPr/>
            </a:pPr>
            <a:r>
              <a:rPr lang="en-US" sz="2800" b="1" dirty="0">
                <a:latin typeface="Kruti Dev 011" panose="00000700000000000000" pitchFamily="2" charset="0"/>
              </a:rPr>
              <a:t>2- </a:t>
            </a:r>
            <a:r>
              <a:rPr lang="en-US" sz="2800" b="1" dirty="0" err="1" smtClean="0">
                <a:latin typeface="Kruti Dev 011" panose="00000700000000000000" pitchFamily="2" charset="0"/>
              </a:rPr>
              <a:t>nksuksa</a:t>
            </a:r>
            <a:r>
              <a:rPr lang="en-US" sz="2800" b="1" dirty="0" smtClean="0">
                <a:latin typeface="Kruti Dev 011" panose="00000700000000000000" pitchFamily="2" charset="0"/>
              </a:rPr>
              <a:t> </a:t>
            </a:r>
            <a:r>
              <a:rPr lang="en-US" sz="2800" b="1" dirty="0" err="1" smtClean="0">
                <a:latin typeface="Kruti Dev 011" panose="00000700000000000000" pitchFamily="2" charset="0"/>
              </a:rPr>
              <a:t>gkFkksa</a:t>
            </a:r>
            <a:r>
              <a:rPr lang="en-US" sz="2800" b="1" dirty="0" smtClean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ihNs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 smtClean="0">
                <a:latin typeface="Kruti Dev 011" panose="00000700000000000000" pitchFamily="2" charset="0"/>
              </a:rPr>
              <a:t>jxM+saA</a:t>
            </a:r>
            <a:endParaRPr lang="en-US" sz="2800" b="1" dirty="0">
              <a:latin typeface="Kruti Dev 011" panose="00000700000000000000" pitchFamily="2" charset="0"/>
            </a:endParaRPr>
          </a:p>
          <a:p>
            <a:pPr marL="1398588" lvl="3" indent="-541338">
              <a:buNone/>
              <a:defRPr/>
            </a:pPr>
            <a:r>
              <a:rPr lang="en-US" sz="2800" b="1" dirty="0">
                <a:latin typeface="Kruti Dev 011" panose="00000700000000000000" pitchFamily="2" charset="0"/>
              </a:rPr>
              <a:t>3- </a:t>
            </a:r>
            <a:r>
              <a:rPr lang="en-US" sz="2800" b="1" dirty="0" err="1">
                <a:latin typeface="Kruti Dev 011" panose="00000700000000000000" pitchFamily="2" charset="0"/>
              </a:rPr>
              <a:t>chp&amp;chp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es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maxyh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vkSj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gkFkksa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dks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vkil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 smtClean="0">
                <a:latin typeface="Kruti Dev 011" panose="00000700000000000000" pitchFamily="2" charset="0"/>
              </a:rPr>
              <a:t>esa</a:t>
            </a:r>
            <a:r>
              <a:rPr lang="en-US" sz="2800" b="1" dirty="0" smtClean="0">
                <a:latin typeface="Kruti Dev 011" panose="00000700000000000000" pitchFamily="2" charset="0"/>
              </a:rPr>
              <a:t> </a:t>
            </a:r>
            <a:r>
              <a:rPr lang="en-US" sz="2800" b="1" dirty="0" err="1" smtClean="0">
                <a:latin typeface="Kruti Dev 011" panose="00000700000000000000" pitchFamily="2" charset="0"/>
              </a:rPr>
              <a:t>jxMs+aA</a:t>
            </a:r>
            <a:endParaRPr lang="en-US" sz="2800" b="1" dirty="0">
              <a:latin typeface="Kruti Dev 011" panose="00000700000000000000" pitchFamily="2" charset="0"/>
            </a:endParaRPr>
          </a:p>
          <a:p>
            <a:pPr marL="1398588" lvl="3" indent="-541338">
              <a:buNone/>
              <a:defRPr/>
            </a:pPr>
            <a:r>
              <a:rPr lang="en-US" sz="2800" b="1" dirty="0">
                <a:latin typeface="Kruti Dev 011" panose="00000700000000000000" pitchFamily="2" charset="0"/>
              </a:rPr>
              <a:t>4- </a:t>
            </a:r>
            <a:r>
              <a:rPr lang="en-US" sz="2800" b="1" dirty="0" err="1">
                <a:latin typeface="Kruti Dev 011" panose="00000700000000000000" pitchFamily="2" charset="0"/>
              </a:rPr>
              <a:t>maxfy;ksa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dks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vkil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esa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 smtClean="0">
                <a:latin typeface="Kruti Dev 011" panose="00000700000000000000" pitchFamily="2" charset="0"/>
              </a:rPr>
              <a:t>Qalkdj</a:t>
            </a:r>
            <a:r>
              <a:rPr lang="en-US" sz="2800" b="1" dirty="0" smtClean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nksuks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gkFkksa</a:t>
            </a:r>
            <a:r>
              <a:rPr lang="en-US" sz="2800" b="1" dirty="0">
                <a:latin typeface="Kruti Dev 011" panose="00000700000000000000" pitchFamily="2" charset="0"/>
              </a:rPr>
              <a:t> dh </a:t>
            </a:r>
            <a:r>
              <a:rPr lang="en-US" sz="2800" b="1" dirty="0" err="1">
                <a:latin typeface="Kruti Dev 011" panose="00000700000000000000" pitchFamily="2" charset="0"/>
              </a:rPr>
              <a:t>maxyh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fiNys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Hkkx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dks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 smtClean="0">
                <a:latin typeface="Kruti Dev 011" panose="00000700000000000000" pitchFamily="2" charset="0"/>
              </a:rPr>
              <a:t>jxMs+aA</a:t>
            </a:r>
            <a:endParaRPr lang="en-US" sz="2800" b="1" dirty="0">
              <a:latin typeface="Kruti Dev 011" panose="00000700000000000000" pitchFamily="2" charset="0"/>
            </a:endParaRPr>
          </a:p>
          <a:p>
            <a:pPr marL="1346200" lvl="3" indent="-627063">
              <a:buNone/>
              <a:defRPr/>
            </a:pPr>
            <a:r>
              <a:rPr lang="en-US" sz="2800" b="1" dirty="0">
                <a:latin typeface="Kruti Dev 011" panose="00000700000000000000" pitchFamily="2" charset="0"/>
              </a:rPr>
              <a:t> 5- </a:t>
            </a:r>
            <a:r>
              <a:rPr lang="en-US" sz="2800" b="1" dirty="0" err="1">
                <a:latin typeface="Kruti Dev 011" panose="00000700000000000000" pitchFamily="2" charset="0"/>
              </a:rPr>
              <a:t>nksuksa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vaxwBksa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dks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ckjh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ckjh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ls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lkQ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djsaA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</a:p>
          <a:p>
            <a:pPr marL="1398588" lvl="3" indent="-541338">
              <a:buNone/>
              <a:defRPr/>
            </a:pPr>
            <a:r>
              <a:rPr lang="en-US" sz="2800" b="1" dirty="0">
                <a:latin typeface="Kruti Dev 011" panose="00000700000000000000" pitchFamily="2" charset="0"/>
              </a:rPr>
              <a:t>6- </a:t>
            </a:r>
            <a:r>
              <a:rPr lang="en-US" sz="2800" b="1" dirty="0" err="1" smtClean="0">
                <a:latin typeface="Kruti Dev 011" panose="00000700000000000000" pitchFamily="2" charset="0"/>
              </a:rPr>
              <a:t>nksuksa</a:t>
            </a:r>
            <a:r>
              <a:rPr lang="en-US" sz="2800" b="1" dirty="0" smtClean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gkFkksa</a:t>
            </a:r>
            <a:r>
              <a:rPr lang="en-US" sz="2800" b="1" dirty="0">
                <a:latin typeface="Kruti Dev 011" panose="00000700000000000000" pitchFamily="2" charset="0"/>
              </a:rPr>
              <a:t> dh </a:t>
            </a:r>
            <a:r>
              <a:rPr lang="en-US" sz="2800" b="1" dirty="0" err="1">
                <a:latin typeface="Kruti Dev 011" panose="00000700000000000000" pitchFamily="2" charset="0"/>
              </a:rPr>
              <a:t>mxfy;ksa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dks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gFksyh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ij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 smtClean="0">
                <a:latin typeface="Kruti Dev 011" panose="00000700000000000000" pitchFamily="2" charset="0"/>
              </a:rPr>
              <a:t>jxM+saA</a:t>
            </a:r>
            <a:endParaRPr lang="en-US" sz="2800" b="1" dirty="0">
              <a:latin typeface="Kruti Dev 011" panose="00000700000000000000" pitchFamily="2" charset="0"/>
            </a:endParaRPr>
          </a:p>
          <a:p>
            <a:pPr marL="1398588" lvl="3" indent="-541338">
              <a:buNone/>
              <a:defRPr/>
            </a:pPr>
            <a:r>
              <a:rPr lang="en-US" sz="2800" b="1" dirty="0">
                <a:latin typeface="Kruti Dev 011" panose="00000700000000000000" pitchFamily="2" charset="0"/>
              </a:rPr>
              <a:t>7- </a:t>
            </a:r>
            <a:r>
              <a:rPr lang="en-US" sz="2800" b="1" dirty="0" err="1" smtClean="0">
                <a:latin typeface="Kruti Dev 011" panose="00000700000000000000" pitchFamily="2" charset="0"/>
              </a:rPr>
              <a:t>nksuksa</a:t>
            </a:r>
            <a:r>
              <a:rPr lang="en-US" sz="2800" b="1" dirty="0" smtClean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dykbZ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dks</a:t>
            </a:r>
            <a:r>
              <a:rPr lang="en-US" sz="2800" b="1" dirty="0">
                <a:latin typeface="Kruti Dev 011" panose="00000700000000000000" pitchFamily="2" charset="0"/>
              </a:rPr>
              <a:t> ?</a:t>
            </a:r>
            <a:r>
              <a:rPr lang="en-US" sz="2800" b="1" dirty="0" err="1">
                <a:latin typeface="Kruti Dev 011" panose="00000700000000000000" pitchFamily="2" charset="0"/>
              </a:rPr>
              <a:t>kqekrs</a:t>
            </a:r>
            <a:r>
              <a:rPr lang="en-US" sz="2800" b="1" dirty="0">
                <a:latin typeface="Kruti Dev 011" panose="00000700000000000000" pitchFamily="2" charset="0"/>
              </a:rPr>
              <a:t> </a:t>
            </a:r>
            <a:r>
              <a:rPr lang="en-US" sz="2800" b="1" dirty="0" err="1">
                <a:latin typeface="Kruti Dev 011" panose="00000700000000000000" pitchFamily="2" charset="0"/>
              </a:rPr>
              <a:t>gq</a:t>
            </a:r>
            <a:r>
              <a:rPr lang="en-US" sz="2800" b="1" dirty="0">
                <a:latin typeface="Kruti Dev 011" panose="00000700000000000000" pitchFamily="2" charset="0"/>
              </a:rPr>
              <a:t>, </a:t>
            </a:r>
            <a:r>
              <a:rPr lang="en-US" sz="2800" b="1" dirty="0" err="1" smtClean="0">
                <a:latin typeface="Kruti Dev 011" panose="00000700000000000000" pitchFamily="2" charset="0"/>
              </a:rPr>
              <a:t>jxMs+aA</a:t>
            </a:r>
            <a:endParaRPr lang="en-US" sz="2800" b="1" dirty="0">
              <a:latin typeface="Kruti Dev 011" panose="00000700000000000000" pitchFamily="2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pPr algn="just"/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Lokxr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,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oa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ifjp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1905000"/>
            <a:ext cx="7162800" cy="3200400"/>
          </a:xfrm>
        </p:spPr>
        <p:txBody>
          <a:bodyPr/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dkslZ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QSdYVhA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dkslZ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dks&amp;vkfMZusVjA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dkslZ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izfrHkkxhA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6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ekLd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ds </a:t>
            </a:r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izdkj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00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 err="1">
                <a:latin typeface="Kruti Dev 011" pitchFamily="2" charset="0"/>
              </a:rPr>
              <a:t>lftZdy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ekLd</a:t>
            </a:r>
            <a:r>
              <a:rPr lang="en-US" dirty="0">
                <a:latin typeface="Kruti Dev 011" pitchFamily="2" charset="0"/>
              </a:rPr>
              <a:t> 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Kruti Dev 011" pitchFamily="2" charset="0"/>
              </a:rPr>
              <a:t>&amp;95 </a:t>
            </a:r>
            <a:r>
              <a:rPr lang="en-US" dirty="0" err="1">
                <a:latin typeface="Kruti Dev 011" pitchFamily="2" charset="0"/>
              </a:rPr>
              <a:t>ekLd</a:t>
            </a:r>
            <a:endParaRPr lang="en-US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4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800" y="228600"/>
            <a:ext cx="8077200" cy="1219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anose="00000700000000000000" pitchFamily="2" charset="0"/>
                <a:ea typeface="+mj-ea"/>
                <a:cs typeface="+mj-cs"/>
              </a:rPr>
              <a:t>lftZdy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1" panose="00000700000000000000" pitchFamily="2" charset="0"/>
                <a:ea typeface="+mj-ea"/>
                <a:cs typeface="+mj-cs"/>
              </a:rPr>
              <a:t>ekLd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0" pitchFamily="2" charset="0"/>
                <a:ea typeface="+mj-ea"/>
                <a:cs typeface="+mj-cs"/>
              </a:rPr>
              <a:t/>
            </a:r>
            <a:b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Kruti Dev 010" pitchFamily="2" charset="0"/>
                <a:ea typeface="+mj-ea"/>
                <a:cs typeface="+mj-cs"/>
              </a:rPr>
            </a:b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066800"/>
            <a:ext cx="8610600" cy="4267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lftZdy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ekLd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Qsl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ekLd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dgrs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gSa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tks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fd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rhu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ijrksa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cuk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gksrk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gSA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anose="000007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dksfoM&amp;19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laØe.k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nkSjku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fpfdRlky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;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{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ks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=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ksa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esa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dk;Zjr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leLr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¼vkblksys’ku ,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Vªk;t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okMZ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dks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NksM+dj½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fpfdRlkdehZ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bldk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mi;ksx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dj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ldrs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gSA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anose="000007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0619" y="4114800"/>
            <a:ext cx="3617977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40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DF71F2-3C73-409F-8BC1-2A9BF9F8B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ekLd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iguus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dk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rjhdk</a:t>
            </a:r>
            <a:endParaRPr lang="en-IN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BE36F644-1486-48C9-A63B-E357245F7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65780" y="1447800"/>
            <a:ext cx="7787772" cy="4724400"/>
          </a:xfrm>
        </p:spPr>
      </p:pic>
    </p:spTree>
    <p:extLst>
      <p:ext uri="{BB962C8B-B14F-4D97-AF65-F5344CB8AC3E}">
        <p14:creationId xmlns:p14="http://schemas.microsoft.com/office/powerpoint/2010/main" xmlns="" val="255226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70081-F673-4E46-9058-B969699A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Kruti Dev 011" panose="00000700000000000000" pitchFamily="2" charset="0"/>
              </a:rPr>
              <a:t>ekLd</a:t>
            </a:r>
            <a:r>
              <a:rPr lang="en-US" dirty="0">
                <a:solidFill>
                  <a:srgbClr val="FF0000"/>
                </a:solidFill>
                <a:latin typeface="Kruti Dev 011" panose="000007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Kruti Dev 011" panose="00000700000000000000" pitchFamily="2" charset="0"/>
              </a:rPr>
              <a:t>dSls</a:t>
            </a:r>
            <a:r>
              <a:rPr lang="en-US" dirty="0">
                <a:solidFill>
                  <a:srgbClr val="FF0000"/>
                </a:solidFill>
                <a:latin typeface="Kruti Dev 011" panose="00000700000000000000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Kruti Dev 011" panose="00000700000000000000" pitchFamily="2" charset="0"/>
              </a:rPr>
              <a:t>igus</a:t>
            </a:r>
            <a:endParaRPr lang="en-IN" dirty="0">
              <a:solidFill>
                <a:srgbClr val="FF0000"/>
              </a:solidFill>
              <a:latin typeface="Kruti Dev 011" panose="00000700000000000000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9DEC29A-7DEA-489A-AA18-913699DA04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81000" y="1852158"/>
            <a:ext cx="3331591" cy="317021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52411F95-0B84-4826-877A-74429822D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124201" cy="311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8A0AC72-1CB4-4462-B5D3-214B92FEE82E}"/>
              </a:ext>
            </a:extLst>
          </p:cNvPr>
          <p:cNvSpPr/>
          <p:nvPr/>
        </p:nvSpPr>
        <p:spPr>
          <a:xfrm flipH="1">
            <a:off x="7620000" y="3657600"/>
            <a:ext cx="45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5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213FF81-F215-4AF9-87AA-449FA5FBD302}"/>
              </a:ext>
            </a:extLst>
          </p:cNvPr>
          <p:cNvSpPr/>
          <p:nvPr/>
        </p:nvSpPr>
        <p:spPr>
          <a:xfrm>
            <a:off x="304800" y="5272230"/>
            <a:ext cx="3686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altLang="en-US" b="1" dirty="0">
                <a:solidFill>
                  <a:srgbClr val="000099"/>
                </a:solidFill>
              </a:rPr>
              <a:t>Wear the strings behind over the ear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D81FFDFA-4016-4EEF-8144-90C5B8DCB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272230"/>
            <a:ext cx="3607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IN" altLang="en-US" b="1" dirty="0">
                <a:solidFill>
                  <a:srgbClr val="000099"/>
                </a:solidFill>
              </a:rPr>
              <a:t>Wrong way to wearing mask</a:t>
            </a:r>
          </a:p>
        </p:txBody>
      </p:sp>
    </p:spTree>
    <p:extLst>
      <p:ext uri="{BB962C8B-B14F-4D97-AF65-F5344CB8AC3E}">
        <p14:creationId xmlns:p14="http://schemas.microsoft.com/office/powerpoint/2010/main" xmlns="" val="41758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228600"/>
            <a:ext cx="6858000" cy="16764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49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8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</a:t>
            </a:r>
            <a:r>
              <a:rPr kumimoji="0" lang="en-US" sz="10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kumimoji="0" lang="en-US" sz="107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uti Dev 011" panose="00000700000000000000" pitchFamily="2" charset="0"/>
                <a:ea typeface="+mj-ea"/>
                <a:cs typeface="+mj-cs"/>
              </a:rPr>
              <a:t>95 </a:t>
            </a:r>
            <a:r>
              <a:rPr kumimoji="0" lang="en-US" sz="8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uti Dev 011" panose="00000700000000000000" pitchFamily="2" charset="0"/>
                <a:ea typeface="+mj-ea"/>
                <a:cs typeface="+mj-cs"/>
              </a:rPr>
              <a:t>ekLd</a:t>
            </a:r>
            <a:r>
              <a:rPr kumimoji="0" lang="en-US" sz="107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ti Dev 011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107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ti Dev 010" pitchFamily="2" charset="0"/>
                <a:ea typeface="+mj-ea"/>
                <a:cs typeface="+mj-cs"/>
              </a:rPr>
              <a:t/>
            </a:r>
            <a:br>
              <a:rPr kumimoji="0" lang="en-US" sz="107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uti Dev 010" pitchFamily="2" charset="0"/>
                <a:ea typeface="+mj-ea"/>
                <a:cs typeface="+mj-cs"/>
              </a:rPr>
            </a:br>
            <a:endParaRPr kumimoji="0" lang="en-US" sz="107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0" y="5105400"/>
            <a:ext cx="3429000" cy="17526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371601"/>
            <a:ext cx="8991600" cy="3886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dksfoM&amp;19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ls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laØfer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ejhtksa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dh ns[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kHkky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dj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jgs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LokLF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dfeZ;ksa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lang="en-US" sz="2800" dirty="0">
                <a:latin typeface="Kruti Dev 011" panose="00000700000000000000" pitchFamily="2" charset="0"/>
                <a:cs typeface="Arial" panose="020B0604020202020204" pitchFamily="34" charset="0"/>
              </a:rPr>
              <a:t>&amp;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95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ekLd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mi;ksx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djuk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pkfg,A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anose="000007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tc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vki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ikWftfVo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ejht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lSaiy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ys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jgs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gksaA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anose="000007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tc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vki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ejht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ukd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,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xys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lSaiy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ys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jgs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gksaA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anose="00000700000000000000" pitchFamily="2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tc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vki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dksfoM&amp;19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okMZ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esa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dk;Zjr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gksaA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anose="00000700000000000000" pitchFamily="2" charset="0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blds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vfrfjDr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+mn-cs"/>
              </a:rPr>
              <a:t> ;fn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95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ekLd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miyC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/k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uk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gksa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]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rks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vki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rhu</a:t>
            </a:r>
            <a:r>
              <a:rPr lang="en-US" sz="2800" dirty="0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ijrksa</a:t>
            </a:r>
            <a:r>
              <a:rPr lang="en-US" sz="2800" dirty="0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okys</a:t>
            </a:r>
            <a:r>
              <a:rPr lang="en-US" sz="2800" dirty="0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nks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lftZdy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ekLd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dk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Hkh</a:t>
            </a:r>
            <a:r>
              <a:rPr lang="en-US" sz="2800" dirty="0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mi;ksx</a:t>
            </a:r>
            <a:r>
              <a:rPr lang="en-US" sz="2800" dirty="0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dj</a:t>
            </a:r>
            <a:r>
              <a:rPr lang="en-US" sz="2800" dirty="0">
                <a:solidFill>
                  <a:srgbClr val="2B0BB5"/>
                </a:solidFill>
                <a:latin typeface="Kruti Dev 011" panose="000007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ldrs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Kruti Dev 011" panose="00000700000000000000" pitchFamily="2" charset="0"/>
                <a:ea typeface="+mn-ea"/>
                <a:cs typeface="Arial" panose="020B0604020202020204" pitchFamily="34" charset="0"/>
              </a:rPr>
              <a:t>gSaA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B0BB5"/>
              </a:solidFill>
              <a:effectLst/>
              <a:uLnTx/>
              <a:uFillTx/>
              <a:latin typeface="Kruti Dev 011" panose="000007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6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9EEDE-AA89-4898-99DA-6060431A3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&amp;95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fQV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VsLV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E536C98-187D-4E83-B11C-F3F2D5D4C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81400" y="1410747"/>
            <a:ext cx="1820575" cy="1789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B12F72-A32F-4F7A-873A-7A29743D952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3657600"/>
            <a:ext cx="6579394" cy="214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563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3910"/>
            <a:ext cx="7886700" cy="1032095"/>
          </a:xfrm>
        </p:spPr>
        <p:txBody>
          <a:bodyPr>
            <a:normAutofit/>
          </a:bodyPr>
          <a:lstStyle/>
          <a:p>
            <a:r>
              <a:rPr lang="en-US" sz="54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nLrkusa</a:t>
            </a:r>
            <a:endParaRPr lang="en-US" sz="5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anose="000007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4646"/>
            <a:ext cx="8123788" cy="5069940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latin typeface="Kruti Dev 011" panose="00000700000000000000" pitchFamily="2" charset="0"/>
              </a:rPr>
              <a:t>dksfoM&amp;19 </a:t>
            </a:r>
            <a:r>
              <a:rPr lang="en-US" sz="3200" dirty="0" err="1">
                <a:latin typeface="Kruti Dev 011" panose="00000700000000000000" pitchFamily="2" charset="0"/>
              </a:rPr>
              <a:t>ejhtksa</a:t>
            </a:r>
            <a:r>
              <a:rPr lang="en-US" sz="3200" dirty="0">
                <a:latin typeface="Kruti Dev 011" panose="00000700000000000000" pitchFamily="2" charset="0"/>
              </a:rPr>
              <a:t> dh ns[</a:t>
            </a:r>
            <a:r>
              <a:rPr lang="en-US" sz="3200" dirty="0" err="1">
                <a:latin typeface="Kruti Dev 011" panose="00000700000000000000" pitchFamily="2" charset="0"/>
              </a:rPr>
              <a:t>kHkky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dj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jgs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LokLF;dehZ</a:t>
            </a:r>
            <a:r>
              <a:rPr lang="en-US" sz="3200" dirty="0">
                <a:latin typeface="Kruti Dev 011" panose="00000700000000000000" pitchFamily="2" charset="0"/>
              </a:rPr>
              <a:t> ,</a:t>
            </a:r>
            <a:r>
              <a:rPr lang="en-US" sz="3200" dirty="0" err="1">
                <a:latin typeface="Kruti Dev 011" panose="00000700000000000000" pitchFamily="2" charset="0"/>
              </a:rPr>
              <a:t>oa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deZpkfj;ksa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esa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nks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izdkj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nLrkusa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mi;ksx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esa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yk;s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tkrs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gSa</a:t>
            </a:r>
            <a:r>
              <a:rPr lang="en-US" sz="3200" dirty="0">
                <a:latin typeface="Kruti Dev 011" panose="00000700000000000000" pitchFamily="2" charset="0"/>
              </a:rPr>
              <a:t> &amp;</a:t>
            </a:r>
          </a:p>
          <a:p>
            <a:pPr lvl="1" algn="just"/>
            <a:r>
              <a:rPr lang="en-US" sz="32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ukbVªkby</a:t>
            </a:r>
            <a:r>
              <a:rPr lang="en-US" sz="32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solidFill>
                  <a:srgbClr val="2B0BB5"/>
                </a:solidFill>
                <a:latin typeface="Kruti Dev 011" panose="00000700000000000000" pitchFamily="2" charset="0"/>
              </a:rPr>
              <a:t>nLrkusa</a:t>
            </a:r>
            <a:endParaRPr lang="en-US" sz="3200" dirty="0">
              <a:solidFill>
                <a:srgbClr val="2B0BB5"/>
              </a:solidFill>
              <a:latin typeface="Kruti Dev 011" panose="00000700000000000000" pitchFamily="2" charset="0"/>
            </a:endParaRPr>
          </a:p>
          <a:p>
            <a:pPr lvl="1" algn="just"/>
            <a:r>
              <a:rPr lang="en-US" sz="32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ySVsDl</a:t>
            </a:r>
            <a:r>
              <a:rPr lang="en-US" sz="32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solidFill>
                  <a:srgbClr val="2B0BB5"/>
                </a:solidFill>
                <a:latin typeface="Kruti Dev 011" panose="00000700000000000000" pitchFamily="2" charset="0"/>
              </a:rPr>
              <a:t>nLrkusa</a:t>
            </a:r>
            <a:endParaRPr lang="en-US" sz="3200" dirty="0">
              <a:solidFill>
                <a:srgbClr val="2B0BB5"/>
              </a:solidFill>
              <a:latin typeface="Kruti Dev 011" panose="00000700000000000000" pitchFamily="2" charset="0"/>
            </a:endParaRPr>
          </a:p>
          <a:p>
            <a:pPr algn="just"/>
            <a:r>
              <a:rPr lang="en-US" sz="3200" dirty="0" err="1">
                <a:latin typeface="Kruti Dev 011" panose="00000700000000000000" pitchFamily="2" charset="0"/>
              </a:rPr>
              <a:t>nLrkusa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gesa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laØe.k</a:t>
            </a:r>
            <a:r>
              <a:rPr lang="en-US" sz="3200" dirty="0">
                <a:latin typeface="Kruti Dev 011" panose="00000700000000000000" pitchFamily="2" charset="0"/>
              </a:rPr>
              <a:t> ls </a:t>
            </a:r>
            <a:r>
              <a:rPr lang="en-US" sz="3200" dirty="0" err="1">
                <a:latin typeface="Kruti Dev 011" panose="00000700000000000000" pitchFamily="2" charset="0"/>
              </a:rPr>
              <a:t>cpkrs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gSaA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</a:p>
          <a:p>
            <a:pPr algn="just">
              <a:buNone/>
            </a:pPr>
            <a:endParaRPr lang="en-US" sz="3200" dirty="0">
              <a:latin typeface="Kruti Dev 011" panose="00000700000000000000" pitchFamily="2" charset="0"/>
            </a:endParaRPr>
          </a:p>
          <a:p>
            <a:pPr marL="0" indent="0">
              <a:buNone/>
            </a:pPr>
            <a:endParaRPr lang="en-US" dirty="0">
              <a:latin typeface="Kruti Dev 01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419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61727"/>
            <a:ext cx="7886700" cy="5715236"/>
          </a:xfrm>
        </p:spPr>
        <p:txBody>
          <a:bodyPr/>
          <a:lstStyle/>
          <a:p>
            <a:pPr algn="just"/>
            <a:r>
              <a:rPr lang="en-US" sz="3200" dirty="0" err="1">
                <a:latin typeface="Kruti Dev 011" panose="00000700000000000000" pitchFamily="2" charset="0"/>
              </a:rPr>
              <a:t>gesa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nLrkusa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iguus</a:t>
            </a:r>
            <a:r>
              <a:rPr lang="en-US" sz="3200" dirty="0">
                <a:latin typeface="Kruti Dev 011" panose="00000700000000000000" pitchFamily="2" charset="0"/>
              </a:rPr>
              <a:t> ls </a:t>
            </a:r>
            <a:r>
              <a:rPr lang="en-US" sz="3200" dirty="0" err="1">
                <a:latin typeface="Kruti Dev 011" panose="00000700000000000000" pitchFamily="2" charset="0"/>
              </a:rPr>
              <a:t>igys</a:t>
            </a:r>
            <a:r>
              <a:rPr lang="en-US" sz="3200" dirty="0">
                <a:latin typeface="Kruti Dev 011" panose="00000700000000000000" pitchFamily="2" charset="0"/>
              </a:rPr>
              <a:t> ;s </a:t>
            </a:r>
            <a:r>
              <a:rPr lang="en-US" sz="3200" dirty="0" err="1">
                <a:latin typeface="Kruti Dev 011" panose="00000700000000000000" pitchFamily="2" charset="0"/>
              </a:rPr>
              <a:t>vPNh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rjg</a:t>
            </a:r>
            <a:r>
              <a:rPr lang="en-US" sz="3200" dirty="0">
                <a:latin typeface="Kruti Dev 011" panose="00000700000000000000" pitchFamily="2" charset="0"/>
              </a:rPr>
              <a:t> ns[</a:t>
            </a:r>
            <a:r>
              <a:rPr lang="en-US" sz="3200" dirty="0" err="1">
                <a:latin typeface="Kruti Dev 011" panose="00000700000000000000" pitchFamily="2" charset="0"/>
              </a:rPr>
              <a:t>kuk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fd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nLrkusa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>
                <a:latin typeface="Kruti Dev 011" panose="00000700000000000000" pitchFamily="2" charset="0"/>
              </a:rPr>
              <a:t>QVs u </a:t>
            </a:r>
            <a:r>
              <a:rPr lang="en-US" sz="3200" dirty="0" err="1">
                <a:latin typeface="Kruti Dev 011" panose="00000700000000000000" pitchFamily="2" charset="0"/>
              </a:rPr>
              <a:t>gksaA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mi;ksx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fd;s</a:t>
            </a:r>
            <a:r>
              <a:rPr lang="en-US" sz="3200" dirty="0">
                <a:latin typeface="Kruti Dev 011" panose="00000700000000000000" pitchFamily="2" charset="0"/>
              </a:rPr>
              <a:t> ,</a:t>
            </a:r>
            <a:r>
              <a:rPr lang="en-US" sz="3200" dirty="0" err="1">
                <a:latin typeface="Kruti Dev 011" panose="00000700000000000000" pitchFamily="2" charset="0"/>
              </a:rPr>
              <a:t>oa</a:t>
            </a:r>
            <a:r>
              <a:rPr lang="en-US" sz="3200" dirty="0">
                <a:latin typeface="Kruti Dev 011" panose="00000700000000000000" pitchFamily="2" charset="0"/>
              </a:rPr>
              <a:t> QVs </a:t>
            </a:r>
            <a:r>
              <a:rPr lang="en-US" sz="3200" dirty="0" err="1" smtClean="0">
                <a:latin typeface="Kruti Dev 011" panose="00000700000000000000" pitchFamily="2" charset="0"/>
              </a:rPr>
              <a:t>nLrkusa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r>
              <a:rPr lang="en-US" sz="3200" dirty="0">
                <a:latin typeface="Kruti Dev 011" panose="00000700000000000000" pitchFamily="2" charset="0"/>
              </a:rPr>
              <a:t>u </a:t>
            </a:r>
            <a:r>
              <a:rPr lang="en-US" sz="3200" dirty="0" err="1">
                <a:latin typeface="Kruti Dev 011" panose="00000700000000000000" pitchFamily="2" charset="0"/>
              </a:rPr>
              <a:t>igusaA</a:t>
            </a:r>
            <a:endParaRPr lang="en-US" sz="3200" dirty="0">
              <a:latin typeface="Kruti Dev 011" panose="00000700000000000000" pitchFamily="2" charset="0"/>
            </a:endParaRPr>
          </a:p>
          <a:p>
            <a:pPr algn="just">
              <a:buNone/>
            </a:pPr>
            <a:endParaRPr lang="en-US" sz="3200" dirty="0">
              <a:latin typeface="Kruti Dev 011" panose="00000700000000000000" pitchFamily="2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0070" y="2286000"/>
            <a:ext cx="2339567" cy="3119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9307" y="2206915"/>
            <a:ext cx="2458193" cy="327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781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90600"/>
            <a:ext cx="3352800" cy="430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40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Lkkjka’k</a:t>
            </a:r>
            <a:r>
              <a:rPr lang="en-US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latin typeface="Kruti Dev 011" pitchFamily="2" charset="0"/>
              </a:rPr>
              <a:t>gkFkksa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>
                <a:latin typeface="Kruti Dev 011" pitchFamily="2" charset="0"/>
              </a:rPr>
              <a:t>dh </a:t>
            </a:r>
            <a:r>
              <a:rPr lang="en-US" dirty="0" err="1">
                <a:latin typeface="Kruti Dev 011" pitchFamily="2" charset="0"/>
              </a:rPr>
              <a:t>lQkbZ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lkcqu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ikuh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vFkok</a:t>
            </a:r>
            <a:r>
              <a:rPr lang="en-US" dirty="0">
                <a:latin typeface="Kruti Dev 011" pitchFamily="2" charset="0"/>
              </a:rPr>
              <a:t> ,</a:t>
            </a:r>
            <a:r>
              <a:rPr lang="en-US" dirty="0" err="1" smtClean="0">
                <a:latin typeface="Kruti Dev 011" pitchFamily="2" charset="0"/>
              </a:rPr>
              <a:t>Ydksgy</a:t>
            </a:r>
            <a:r>
              <a:rPr lang="en-US" dirty="0" smtClean="0">
                <a:latin typeface="Kruti Dev 011" pitchFamily="2" charset="0"/>
              </a:rPr>
              <a:t> ;</a:t>
            </a:r>
            <a:r>
              <a:rPr lang="en-US" dirty="0" err="1" smtClean="0">
                <a:latin typeface="Kruti Dev 011" pitchFamily="2" charset="0"/>
              </a:rPr>
              <a:t>qDr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lsusVkbtj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vo</a:t>
            </a:r>
            <a:r>
              <a:rPr lang="en-US" dirty="0">
                <a:latin typeface="Kruti Dev 011" pitchFamily="2" charset="0"/>
              </a:rPr>
              <a:t>’; </a:t>
            </a:r>
            <a:r>
              <a:rPr lang="en-US" dirty="0" err="1">
                <a:latin typeface="Kruti Dev 011" pitchFamily="2" charset="0"/>
              </a:rPr>
              <a:t>djuk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pkfg,A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ges‘kk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gkFk</a:t>
            </a:r>
            <a:r>
              <a:rPr lang="en-US" dirty="0">
                <a:latin typeface="Kruti Dev 011" pitchFamily="2" charset="0"/>
              </a:rPr>
              <a:t> /</a:t>
            </a:r>
            <a:r>
              <a:rPr lang="en-US" dirty="0" err="1">
                <a:latin typeface="Kruti Dev 011" pitchFamily="2" charset="0"/>
              </a:rPr>
              <a:t>kksrs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smtClean="0">
                <a:latin typeface="Kruti Dev 011" pitchFamily="2" charset="0"/>
              </a:rPr>
              <a:t>le; </a:t>
            </a:r>
            <a:r>
              <a:rPr lang="en-US" dirty="0" err="1" smtClean="0">
                <a:latin typeface="Kruti Dev 011" pitchFamily="2" charset="0"/>
              </a:rPr>
              <a:t>lkrksa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pj.k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ikyu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djuk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pkfg,A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ekLd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ges’kk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lgh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rjhds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igusaA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viuh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ukd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vkSj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eaqg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lgh</a:t>
            </a:r>
            <a:r>
              <a:rPr lang="en-US" dirty="0">
                <a:latin typeface="Kruti Dev 011" pitchFamily="2" charset="0"/>
              </a:rPr>
              <a:t> &lt;</a:t>
            </a:r>
            <a:r>
              <a:rPr lang="en-US" baseline="-25000" dirty="0">
                <a:latin typeface="Kruti Dev 011" pitchFamily="2" charset="0"/>
              </a:rPr>
              <a:t>+</a:t>
            </a:r>
            <a:r>
              <a:rPr lang="en-US" dirty="0">
                <a:latin typeface="Kruti Dev 011" pitchFamily="2" charset="0"/>
              </a:rPr>
              <a:t>ax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ekLd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smtClean="0">
                <a:latin typeface="Kruti Dev 011" pitchFamily="2" charset="0"/>
              </a:rPr>
              <a:t>&lt;</a:t>
            </a:r>
            <a:r>
              <a:rPr lang="en-US" dirty="0" err="1" smtClean="0">
                <a:latin typeface="Kruti Dev 011" pitchFamily="2" charset="0"/>
              </a:rPr>
              <a:t>dsaA</a:t>
            </a:r>
            <a:endParaRPr lang="en-US" dirty="0">
              <a:latin typeface="Kruti Dev 011" pitchFamily="2" charset="0"/>
            </a:endParaRPr>
          </a:p>
          <a:p>
            <a:r>
              <a:rPr lang="en-US" dirty="0"/>
              <a:t>N-95 </a:t>
            </a:r>
            <a:r>
              <a:rPr lang="en-US" dirty="0" err="1">
                <a:latin typeface="Kruti Dev 011" pitchFamily="2" charset="0"/>
              </a:rPr>
              <a:t>ekLd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igudj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mldh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lgh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fQfVax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tkuus</a:t>
            </a:r>
            <a:r>
              <a:rPr lang="en-US" dirty="0">
                <a:latin typeface="Kruti Dev 011" pitchFamily="2" charset="0"/>
              </a:rPr>
              <a:t> ds </a:t>
            </a:r>
            <a:r>
              <a:rPr lang="en-US" dirty="0" err="1">
                <a:latin typeface="Kruti Dev 011" pitchFamily="2" charset="0"/>
              </a:rPr>
              <a:t>fy</a:t>
            </a:r>
            <a:r>
              <a:rPr lang="en-US" dirty="0">
                <a:latin typeface="Kruti Dev 011" pitchFamily="2" charset="0"/>
              </a:rPr>
              <a:t>, </a:t>
            </a:r>
            <a:r>
              <a:rPr lang="en-US" dirty="0" err="1" smtClean="0">
                <a:latin typeface="Kruti Dev 011" pitchFamily="2" charset="0"/>
              </a:rPr>
              <a:t>fQfVax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VsLV</a:t>
            </a:r>
            <a:r>
              <a:rPr lang="en-US" dirty="0">
                <a:latin typeface="Kruti Dev 011" pitchFamily="2" charset="0"/>
              </a:rPr>
              <a:t> dk </a:t>
            </a:r>
            <a:r>
              <a:rPr lang="en-US" dirty="0" err="1">
                <a:latin typeface="Kruti Dev 011" pitchFamily="2" charset="0"/>
              </a:rPr>
              <a:t>ikyu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djsaA</a:t>
            </a:r>
            <a:endParaRPr lang="en-US" dirty="0">
              <a:latin typeface="Kruti Dev 011" pitchFamily="2" charset="0"/>
            </a:endParaRPr>
          </a:p>
          <a:p>
            <a:r>
              <a:rPr lang="en-US" dirty="0" err="1">
                <a:latin typeface="Kruti Dev 011" pitchFamily="2" charset="0"/>
              </a:rPr>
              <a:t>dke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djrs</a:t>
            </a:r>
            <a:r>
              <a:rPr lang="en-US" dirty="0">
                <a:latin typeface="Kruti Dev 011" pitchFamily="2" charset="0"/>
              </a:rPr>
              <a:t> le; ;k </a:t>
            </a:r>
            <a:r>
              <a:rPr lang="en-US" dirty="0" err="1">
                <a:latin typeface="Kruti Dev 011" pitchFamily="2" charset="0"/>
              </a:rPr>
              <a:t>mlds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ckn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ekLd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ckgj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fgLls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dks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vius</a:t>
            </a:r>
            <a:r>
              <a:rPr lang="en-US" dirty="0">
                <a:latin typeface="Kruti Dev 011" pitchFamily="2" charset="0"/>
              </a:rPr>
              <a:t> </a:t>
            </a:r>
            <a:r>
              <a:rPr lang="en-US" dirty="0" err="1" smtClean="0">
                <a:latin typeface="Kruti Dev 011" pitchFamily="2" charset="0"/>
              </a:rPr>
              <a:t>gkFkksa</a:t>
            </a:r>
            <a:r>
              <a:rPr lang="en-US" dirty="0" smtClean="0">
                <a:latin typeface="Kruti Dev 011" pitchFamily="2" charset="0"/>
              </a:rPr>
              <a:t> </a:t>
            </a:r>
            <a:r>
              <a:rPr lang="en-US" dirty="0" err="1">
                <a:latin typeface="Kruti Dev 011" pitchFamily="2" charset="0"/>
              </a:rPr>
              <a:t>ls</a:t>
            </a:r>
            <a:r>
              <a:rPr lang="en-US" dirty="0">
                <a:latin typeface="Kruti Dev 011" pitchFamily="2" charset="0"/>
              </a:rPr>
              <a:t> u </a:t>
            </a:r>
            <a:r>
              <a:rPr lang="en-US" dirty="0" err="1">
                <a:latin typeface="Kruti Dev 011" pitchFamily="2" charset="0"/>
              </a:rPr>
              <a:t>Nq,aA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vc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ge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pkgsaxs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vki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viuk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ifjp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ns%&amp;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905000"/>
            <a:ext cx="7239000" cy="3581400"/>
          </a:xfrm>
        </p:spPr>
        <p:txBody>
          <a:bodyPr>
            <a:norm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vki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dkSu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gS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\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vki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fdl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{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ks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=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es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dk;Zjr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gSa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\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dksfoM&amp;19 ds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lkFk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vidk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D;k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vuqHko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gSa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\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vki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bl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ikB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~;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Øe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ls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fdruk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ykHkkfUor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gksus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dh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vk’kk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j[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krs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Kruti Dev 011" pitchFamily="2" charset="0"/>
              </a:rPr>
              <a:t>gSaA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9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ekWM</a:t>
            </a:r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~;wy&amp;5 </a:t>
            </a:r>
            <a:endParaRPr lang="en-US" sz="4800" dirty="0">
              <a:solidFill>
                <a:srgbClr val="2B0B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dksfoM&amp;19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ds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laØe.k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dh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jksdFkke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  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ds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fy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ilZuy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izksVsfDVo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bD;wIesUV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&amp; ih0ih0bZ0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dk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mi;ksx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anose="00000700000000000000" pitchFamily="2" charset="0"/>
            </a:endParaRPr>
          </a:p>
          <a:p>
            <a:pPr lvl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¼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O;fDrxr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lqj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{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kk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midj.k½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buNone/>
            </a:pPr>
            <a:endParaRPr lang="en-US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latin typeface="Kruti Dev 011" panose="00000700000000000000" pitchFamily="2" charset="0"/>
              </a:rPr>
              <a:t>fo“k</a:t>
            </a:r>
            <a:r>
              <a:rPr lang="en-US" sz="4800" b="1" u="sng" dirty="0">
                <a:solidFill>
                  <a:srgbClr val="FF0000"/>
                </a:solidFill>
                <a:latin typeface="Kruti Dev 011" panose="00000700000000000000" pitchFamily="2" charset="0"/>
              </a:rPr>
              <a:t>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latin typeface="Kruti Dev 011" panose="00000700000000000000" pitchFamily="2" charset="0"/>
              </a:rPr>
              <a:t>ilZuy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b="1" dirty="0" err="1">
                <a:latin typeface="Kruti Dev 011" panose="00000700000000000000" pitchFamily="2" charset="0"/>
              </a:rPr>
              <a:t>izksVsfDVo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bD;wIesUV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D;k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gS</a:t>
            </a:r>
            <a:r>
              <a:rPr lang="en-US" sz="2800" dirty="0" smtClean="0">
                <a:latin typeface="Kruti Dev 011" panose="00000700000000000000" pitchFamily="2" charset="0"/>
              </a:rPr>
              <a:t>\</a:t>
            </a:r>
            <a:endParaRPr lang="en-US" sz="3200" dirty="0">
              <a:latin typeface="Kruti Dev 011" panose="00000700000000000000" pitchFamily="2" charset="0"/>
            </a:endParaRPr>
          </a:p>
          <a:p>
            <a:r>
              <a:rPr lang="en-US" sz="32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ilZuy</a:t>
            </a:r>
            <a:r>
              <a:rPr lang="en-US" sz="32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3200" b="1" dirty="0" err="1">
                <a:solidFill>
                  <a:srgbClr val="2B0BB5"/>
                </a:solidFill>
                <a:latin typeface="Kruti Dev 011" panose="00000700000000000000" pitchFamily="2" charset="0"/>
              </a:rPr>
              <a:t>izksVsfDVo</a:t>
            </a:r>
            <a:r>
              <a:rPr lang="en-US" sz="32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bD;wIesUV</a:t>
            </a:r>
            <a:r>
              <a:rPr lang="en-US" sz="32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dks</a:t>
            </a:r>
            <a:r>
              <a:rPr lang="en-US" sz="32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iguus</a:t>
            </a:r>
            <a:r>
              <a:rPr lang="en-US" sz="3200" dirty="0">
                <a:solidFill>
                  <a:srgbClr val="2B0BB5"/>
                </a:solidFill>
                <a:latin typeface="Kruti Dev 011" panose="00000700000000000000" pitchFamily="2" charset="0"/>
              </a:rPr>
              <a:t> ,</a:t>
            </a:r>
            <a:r>
              <a:rPr lang="en-US" sz="32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oa</a:t>
            </a:r>
            <a:r>
              <a:rPr lang="en-US" sz="32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fudkyus</a:t>
            </a:r>
            <a:r>
              <a:rPr lang="en-US" sz="32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solidFill>
                  <a:srgbClr val="2B0BB5"/>
                </a:solidFill>
                <a:latin typeface="Kruti Dev 011" panose="00000700000000000000" pitchFamily="2" charset="0"/>
              </a:rPr>
              <a:t>dk</a:t>
            </a:r>
            <a:r>
              <a:rPr lang="en-US" sz="3200" dirty="0">
                <a:solidFill>
                  <a:srgbClr val="2B0BB5"/>
                </a:solidFill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solidFill>
                  <a:srgbClr val="2B0BB5"/>
                </a:solidFill>
                <a:latin typeface="Kruti Dev 011" panose="00000700000000000000" pitchFamily="2" charset="0"/>
              </a:rPr>
              <a:t>rjhdkA</a:t>
            </a:r>
            <a:endParaRPr lang="en-US" sz="3200" dirty="0">
              <a:solidFill>
                <a:srgbClr val="2B0BB5"/>
              </a:solidFill>
              <a:latin typeface="Kruti Dev 011" panose="00000700000000000000" pitchFamily="2" charset="0"/>
            </a:endParaRPr>
          </a:p>
          <a:p>
            <a:r>
              <a:rPr lang="en-US" sz="3200" dirty="0" err="1">
                <a:latin typeface="Kruti Dev 011" panose="00000700000000000000" pitchFamily="2" charset="0"/>
              </a:rPr>
              <a:t>fofHkUu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oxZ</a:t>
            </a:r>
            <a:r>
              <a:rPr lang="en-US" sz="3200" dirty="0">
                <a:latin typeface="Kruti Dev 011" panose="00000700000000000000" pitchFamily="2" charset="0"/>
              </a:rPr>
              <a:t> ds </a:t>
            </a:r>
            <a:r>
              <a:rPr lang="en-US" sz="3200" dirty="0" err="1">
                <a:latin typeface="Kruti Dev 011" panose="00000700000000000000" pitchFamily="2" charset="0"/>
              </a:rPr>
              <a:t>LokLF;dfeZ;ksa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gsrq</a:t>
            </a:r>
            <a:r>
              <a:rPr lang="en-US" sz="3200" dirty="0">
                <a:latin typeface="Kruti Dev 011" panose="00000700000000000000" pitchFamily="2" charset="0"/>
              </a:rPr>
              <a:t> dksfoM&amp;19 ds </a:t>
            </a:r>
            <a:r>
              <a:rPr lang="en-US" sz="3200" dirty="0" err="1">
                <a:latin typeface="Kruti Dev 011" panose="00000700000000000000" pitchFamily="2" charset="0"/>
              </a:rPr>
              <a:t>laØe.k</a:t>
            </a:r>
            <a:r>
              <a:rPr lang="en-US" sz="3200" dirty="0">
                <a:latin typeface="Kruti Dev 011" panose="00000700000000000000" pitchFamily="2" charset="0"/>
              </a:rPr>
              <a:t> ls </a:t>
            </a:r>
            <a:r>
              <a:rPr lang="en-US" sz="3200" dirty="0" err="1">
                <a:latin typeface="Kruti Dev 011" panose="00000700000000000000" pitchFamily="2" charset="0"/>
              </a:rPr>
              <a:t>cpus</a:t>
            </a:r>
            <a:r>
              <a:rPr lang="en-US" sz="3200" dirty="0">
                <a:latin typeface="Kruti Dev 011" panose="00000700000000000000" pitchFamily="2" charset="0"/>
              </a:rPr>
              <a:t> ds </a:t>
            </a:r>
            <a:r>
              <a:rPr lang="en-US" sz="3200" dirty="0" err="1">
                <a:latin typeface="Kruti Dev 011" panose="00000700000000000000" pitchFamily="2" charset="0"/>
              </a:rPr>
              <a:t>fy</a:t>
            </a:r>
            <a:r>
              <a:rPr lang="en-US" sz="3200" dirty="0">
                <a:latin typeface="Kruti Dev 011" panose="00000700000000000000" pitchFamily="2" charset="0"/>
              </a:rPr>
              <a:t>, </a:t>
            </a:r>
            <a:r>
              <a:rPr lang="en-US" sz="3200" dirty="0" err="1">
                <a:latin typeface="Kruti Dev 011" panose="00000700000000000000" pitchFamily="2" charset="0"/>
              </a:rPr>
              <a:t>ilZuy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b="1" dirty="0" err="1">
                <a:latin typeface="Kruti Dev 011" panose="00000700000000000000" pitchFamily="2" charset="0"/>
              </a:rPr>
              <a:t>izksVsfDVo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 smtClean="0">
                <a:latin typeface="Kruti Dev 011" panose="00000700000000000000" pitchFamily="2" charset="0"/>
              </a:rPr>
              <a:t>bD;wIesUVA</a:t>
            </a:r>
            <a:r>
              <a:rPr lang="en-US" sz="3200" dirty="0" smtClean="0">
                <a:latin typeface="Kruti Dev 011" panose="00000700000000000000" pitchFamily="2" charset="0"/>
              </a:rPr>
              <a:t> </a:t>
            </a:r>
            <a:endParaRPr lang="en-US" sz="3200" dirty="0">
              <a:latin typeface="Kruti Dev 011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790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ilZuy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izksVsfDVo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bD;wIesUV</a:t>
            </a:r>
            <a:r>
              <a:rPr lang="en-US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dirty="0" err="1">
                <a:latin typeface="Kruti Dev 011" panose="00000700000000000000" pitchFamily="2" charset="0"/>
              </a:rPr>
              <a:t>blds</a:t>
            </a:r>
            <a:r>
              <a:rPr lang="en-US" sz="3000" dirty="0">
                <a:latin typeface="Kruti Dev 011" panose="00000700000000000000" pitchFamily="2" charset="0"/>
              </a:rPr>
              <a:t> </a:t>
            </a:r>
            <a:r>
              <a:rPr lang="en-US" sz="3000" dirty="0" err="1">
                <a:latin typeface="Kruti Dev 011" panose="00000700000000000000" pitchFamily="2" charset="0"/>
              </a:rPr>
              <a:t>vUrxZr</a:t>
            </a:r>
            <a:r>
              <a:rPr lang="en-US" sz="3000" dirty="0">
                <a:latin typeface="Kruti Dev 011" panose="00000700000000000000" pitchFamily="2" charset="0"/>
              </a:rPr>
              <a:t> </a:t>
            </a:r>
            <a:r>
              <a:rPr lang="en-US" sz="3000" dirty="0" err="1">
                <a:latin typeface="Kruti Dev 011" panose="00000700000000000000" pitchFamily="2" charset="0"/>
              </a:rPr>
              <a:t>fuEufyf</a:t>
            </a:r>
            <a:r>
              <a:rPr lang="en-US" sz="3000" dirty="0">
                <a:latin typeface="Kruti Dev 011" panose="00000700000000000000" pitchFamily="2" charset="0"/>
              </a:rPr>
              <a:t>[</a:t>
            </a:r>
            <a:r>
              <a:rPr lang="en-US" sz="3000" dirty="0" err="1">
                <a:latin typeface="Kruti Dev 011" panose="00000700000000000000" pitchFamily="2" charset="0"/>
              </a:rPr>
              <a:t>kr</a:t>
            </a:r>
            <a:r>
              <a:rPr lang="en-US" sz="3000" dirty="0">
                <a:latin typeface="Kruti Dev 011" panose="00000700000000000000" pitchFamily="2" charset="0"/>
              </a:rPr>
              <a:t> </a:t>
            </a:r>
            <a:r>
              <a:rPr lang="en-US" sz="3000" dirty="0" err="1">
                <a:latin typeface="Kruti Dev 011" panose="00000700000000000000" pitchFamily="2" charset="0"/>
              </a:rPr>
              <a:t>midj.k</a:t>
            </a:r>
            <a:r>
              <a:rPr lang="en-US" sz="3000" dirty="0">
                <a:latin typeface="Kruti Dev 011" panose="00000700000000000000" pitchFamily="2" charset="0"/>
              </a:rPr>
              <a:t> </a:t>
            </a:r>
            <a:r>
              <a:rPr lang="en-US" sz="3000" dirty="0" err="1">
                <a:latin typeface="Kruti Dev 011" panose="00000700000000000000" pitchFamily="2" charset="0"/>
              </a:rPr>
              <a:t>vkrs</a:t>
            </a:r>
            <a:r>
              <a:rPr lang="en-US" sz="3000" dirty="0">
                <a:latin typeface="Kruti Dev 011" panose="00000700000000000000" pitchFamily="2" charset="0"/>
              </a:rPr>
              <a:t> </a:t>
            </a:r>
            <a:r>
              <a:rPr lang="en-US" sz="3000" dirty="0" err="1">
                <a:latin typeface="Kruti Dev 011" panose="00000700000000000000" pitchFamily="2" charset="0"/>
              </a:rPr>
              <a:t>gSa</a:t>
            </a:r>
            <a:r>
              <a:rPr lang="en-US" sz="3000" dirty="0">
                <a:latin typeface="Kruti Dev 011" panose="00000700000000000000" pitchFamily="2" charset="0"/>
              </a:rPr>
              <a:t>&amp;</a:t>
            </a:r>
          </a:p>
          <a:p>
            <a:r>
              <a:rPr lang="en-US" dirty="0">
                <a:latin typeface="Kruti Dev 011" panose="00000700000000000000" pitchFamily="2" charset="0"/>
              </a:rPr>
              <a:t>‘</a:t>
            </a:r>
            <a:r>
              <a:rPr lang="en-US" sz="3200" dirty="0" err="1">
                <a:latin typeface="Kruti Dev 011" panose="00000700000000000000" pitchFamily="2" charset="0"/>
              </a:rPr>
              <a:t>kw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doj</a:t>
            </a:r>
            <a:endParaRPr lang="en-US" sz="3200" dirty="0">
              <a:latin typeface="Kruti Dev 011" panose="00000700000000000000" pitchFamily="2" charset="0"/>
            </a:endParaRPr>
          </a:p>
          <a:p>
            <a:r>
              <a:rPr lang="en-US" sz="3200" dirty="0" err="1">
                <a:latin typeface="Kruti Dev 011" panose="00000700000000000000" pitchFamily="2" charset="0"/>
              </a:rPr>
              <a:t>xkÅu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N-</a:t>
            </a:r>
            <a:r>
              <a:rPr lang="en-US" sz="3200" dirty="0">
                <a:latin typeface="Kruti Dev 011" panose="00000700000000000000" pitchFamily="2" charset="0"/>
              </a:rPr>
              <a:t>95</a:t>
            </a:r>
            <a:r>
              <a:rPr lang="en-US" dirty="0">
                <a:latin typeface="Kruti Dev 011" panose="00000700000000000000" pitchFamily="2" charset="0"/>
              </a:rPr>
              <a:t> </a:t>
            </a:r>
            <a:r>
              <a:rPr lang="en-US" dirty="0" err="1">
                <a:latin typeface="Kruti Dev 011" panose="00000700000000000000" pitchFamily="2" charset="0"/>
              </a:rPr>
              <a:t>ekLd</a:t>
            </a:r>
            <a:r>
              <a:rPr lang="en-US" dirty="0">
                <a:latin typeface="Kruti Dev 011" panose="00000700000000000000" pitchFamily="2" charset="0"/>
              </a:rPr>
              <a:t> </a:t>
            </a:r>
          </a:p>
          <a:p>
            <a:r>
              <a:rPr lang="en-US" dirty="0" err="1">
                <a:latin typeface="Kruti Dev 011" panose="00000700000000000000" pitchFamily="2" charset="0"/>
              </a:rPr>
              <a:t>gsMdoj</a:t>
            </a:r>
            <a:r>
              <a:rPr lang="en-US" dirty="0">
                <a:latin typeface="Kruti Dev 011" panose="00000700000000000000" pitchFamily="2" charset="0"/>
              </a:rPr>
              <a:t> ¼dSi½</a:t>
            </a:r>
          </a:p>
          <a:p>
            <a:r>
              <a:rPr lang="en-US" sz="3000" dirty="0" err="1">
                <a:latin typeface="Kruti Dev 011" panose="00000700000000000000" pitchFamily="2" charset="0"/>
              </a:rPr>
              <a:t>xkWxYl</a:t>
            </a:r>
            <a:endParaRPr lang="en-US" sz="3000" dirty="0">
              <a:latin typeface="Kruti Dev 011" panose="00000700000000000000" pitchFamily="2" charset="0"/>
            </a:endParaRPr>
          </a:p>
          <a:p>
            <a:r>
              <a:rPr lang="en-US" sz="3000" dirty="0" err="1">
                <a:latin typeface="Kruti Dev 011" panose="00000700000000000000" pitchFamily="2" charset="0"/>
              </a:rPr>
              <a:t>Qsl</a:t>
            </a:r>
            <a:r>
              <a:rPr lang="en-US" sz="3000" dirty="0">
                <a:latin typeface="Kruti Dev 011" panose="00000700000000000000" pitchFamily="2" charset="0"/>
              </a:rPr>
              <a:t> ‘</a:t>
            </a:r>
            <a:r>
              <a:rPr lang="en-US" sz="3000" dirty="0" err="1">
                <a:latin typeface="Kruti Dev 011" panose="00000700000000000000" pitchFamily="2" charset="0"/>
              </a:rPr>
              <a:t>khYM</a:t>
            </a:r>
            <a:endParaRPr lang="en-US" sz="3000" dirty="0">
              <a:latin typeface="Kruti Dev 011" panose="00000700000000000000" pitchFamily="2" charset="0"/>
            </a:endParaRPr>
          </a:p>
          <a:p>
            <a:r>
              <a:rPr lang="en-US" sz="3000" dirty="0" err="1" smtClean="0">
                <a:latin typeface="Kruti Dev 011" panose="00000700000000000000" pitchFamily="2" charset="0"/>
              </a:rPr>
              <a:t>nLrkusa</a:t>
            </a:r>
            <a:endParaRPr lang="en-US" sz="3000" dirty="0">
              <a:latin typeface="Kruti Dev 011" panose="00000700000000000000" pitchFamily="2" charset="0"/>
            </a:endParaRPr>
          </a:p>
          <a:p>
            <a:pPr marL="0" indent="0">
              <a:buNone/>
            </a:pPr>
            <a:endParaRPr lang="en-US" dirty="0">
              <a:latin typeface="Kruti Dev 01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867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ilZuy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izksVsfDVo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bD;wIesUV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iguus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rjhdk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&amp;</a:t>
            </a:r>
            <a:endParaRPr lang="en-US" sz="3600" dirty="0">
              <a:solidFill>
                <a:srgbClr val="FF0000"/>
              </a:solidFill>
              <a:latin typeface="Kruti Dev 011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458200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vius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dh </a:t>
            </a:r>
            <a:r>
              <a:rPr lang="en-US" sz="2400" dirty="0" err="1">
                <a:latin typeface="Kruti Dev 011" panose="00000700000000000000" pitchFamily="2" charset="0"/>
              </a:rPr>
              <a:t>vaxwBh</a:t>
            </a:r>
            <a:r>
              <a:rPr lang="en-US" sz="2400" dirty="0">
                <a:latin typeface="Kruti Dev 011" panose="00000700000000000000" pitchFamily="2" charset="0"/>
              </a:rPr>
              <a:t>] </a:t>
            </a:r>
            <a:r>
              <a:rPr lang="en-US" sz="2400" dirty="0" err="1">
                <a:latin typeface="Kruti Dev 011" panose="00000700000000000000" pitchFamily="2" charset="0"/>
              </a:rPr>
              <a:t>dykok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bR;kfn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mrkjsa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>
                <a:latin typeface="Kruti Dev 011" panose="00000700000000000000" pitchFamily="2" charset="0"/>
              </a:rPr>
              <a:t>,</a:t>
            </a:r>
            <a:r>
              <a:rPr lang="en-US" sz="2400" dirty="0" err="1">
                <a:latin typeface="Kruti Dev 011" panose="00000700000000000000" pitchFamily="2" charset="0"/>
              </a:rPr>
              <a:t>oa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ICU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M</a:t>
            </a:r>
            <a:r>
              <a:rPr lang="en-US" sz="2400" dirty="0" err="1">
                <a:latin typeface="Kruti Dev 011"/>
              </a:rPr>
              <a:t>ªsl</a:t>
            </a:r>
            <a:r>
              <a:rPr lang="en-US" sz="2400" dirty="0">
                <a:latin typeface="Kruti Dev 011"/>
              </a:rPr>
              <a:t> </a:t>
            </a:r>
            <a:r>
              <a:rPr lang="en-US" sz="2400" dirty="0" err="1">
                <a:latin typeface="Kruti Dev 011"/>
              </a:rPr>
              <a:t>igusa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495800" y="13716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49392" y="1752599"/>
            <a:ext cx="3919663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Lkkcqu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vkSj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ikuh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/</a:t>
            </a:r>
            <a:r>
              <a:rPr lang="en-US" sz="2400" dirty="0" err="1">
                <a:latin typeface="Kruti Dev 011" panose="00000700000000000000" pitchFamily="2" charset="0"/>
              </a:rPr>
              <a:t>kks,a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2667000"/>
            <a:ext cx="4572000" cy="830997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dqlhZ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cSBdj</a:t>
            </a:r>
            <a:r>
              <a:rPr lang="en-US" sz="2400" dirty="0">
                <a:latin typeface="Kruti Dev 011" panose="00000700000000000000" pitchFamily="2" charset="0"/>
              </a:rPr>
              <a:t> ‘</a:t>
            </a:r>
            <a:r>
              <a:rPr lang="en-US" sz="2400" dirty="0" err="1">
                <a:latin typeface="Kruti Dev 011" panose="00000700000000000000" pitchFamily="2" charset="0"/>
              </a:rPr>
              <a:t>kw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doj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iguas</a:t>
            </a:r>
            <a:r>
              <a:rPr lang="en-US" sz="2400" dirty="0">
                <a:latin typeface="Kruti Dev 011" panose="00000700000000000000" pitchFamily="2" charset="0"/>
              </a:rPr>
              <a:t> ,</a:t>
            </a:r>
            <a:r>
              <a:rPr lang="en-US" sz="2400" dirty="0" err="1">
                <a:latin typeface="Kruti Dev 011" panose="00000700000000000000" pitchFamily="2" charset="0"/>
              </a:rPr>
              <a:t>oa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lSfuVkbt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95800" y="2209799"/>
            <a:ext cx="1524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48553" y="3957934"/>
            <a:ext cx="1952779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en-US" sz="2400" dirty="0" err="1" smtClean="0">
                <a:latin typeface="Kruti Dev 011" panose="00000700000000000000" pitchFamily="2" charset="0"/>
              </a:rPr>
              <a:t>nLrkusa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igusaa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495800" y="35052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27647" y="4796134"/>
            <a:ext cx="5117106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xkÅu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igusa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>
                <a:latin typeface="Kruti Dev 011"/>
              </a:rPr>
              <a:t>¼</a:t>
            </a:r>
            <a:r>
              <a:rPr lang="en-US" sz="2400" dirty="0" smtClean="0">
                <a:latin typeface="Kruti Dev 011"/>
              </a:rPr>
              <a:t>nLrkuksa </a:t>
            </a:r>
            <a:r>
              <a:rPr lang="en-US" sz="2400" dirty="0" err="1">
                <a:latin typeface="Kruti Dev 011"/>
              </a:rPr>
              <a:t>dks</a:t>
            </a:r>
            <a:r>
              <a:rPr lang="en-US" sz="2400" dirty="0">
                <a:latin typeface="Kruti Dev 011"/>
              </a:rPr>
              <a:t> </a:t>
            </a:r>
            <a:r>
              <a:rPr lang="en-US" sz="2400" dirty="0" err="1">
                <a:latin typeface="Kruti Dev 011"/>
              </a:rPr>
              <a:t>xkmu</a:t>
            </a:r>
            <a:r>
              <a:rPr lang="en-US" sz="2400" dirty="0">
                <a:latin typeface="Kruti Dev 011"/>
              </a:rPr>
              <a:t> </a:t>
            </a:r>
            <a:r>
              <a:rPr lang="en-US" sz="2400" dirty="0" err="1">
                <a:latin typeface="Kruti Dev 011"/>
              </a:rPr>
              <a:t>ls</a:t>
            </a:r>
            <a:r>
              <a:rPr lang="en-US" sz="2400" dirty="0">
                <a:latin typeface="Kruti Dev 011"/>
              </a:rPr>
              <a:t> </a:t>
            </a:r>
            <a:r>
              <a:rPr lang="en-US" sz="2400" dirty="0" err="1">
                <a:latin typeface="Kruti Dev 011"/>
              </a:rPr>
              <a:t>doj</a:t>
            </a:r>
            <a:r>
              <a:rPr lang="en-US" sz="2400" dirty="0">
                <a:latin typeface="Kruti Dev 011"/>
              </a:rPr>
              <a:t> djsa½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495800" y="44196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495800" y="52578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914400"/>
            <a:ext cx="3581400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ekLd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igusa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495800" y="13716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0" y="1752599"/>
            <a:ext cx="2979015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dSi</a:t>
            </a:r>
            <a:r>
              <a:rPr lang="en-US" sz="2400" dirty="0">
                <a:latin typeface="Kruti Dev 011" panose="00000700000000000000" pitchFamily="2" charset="0"/>
              </a:rPr>
              <a:t> ¼gsM doj½ </a:t>
            </a:r>
            <a:r>
              <a:rPr lang="en-US" sz="2400" dirty="0" err="1">
                <a:latin typeface="Kruti Dev 011" panose="00000700000000000000" pitchFamily="2" charset="0"/>
              </a:rPr>
              <a:t>igusa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2667000"/>
            <a:ext cx="5562600" cy="461665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vkbZ</a:t>
            </a:r>
            <a:r>
              <a:rPr lang="en-US" sz="2400" dirty="0">
                <a:latin typeface="Kruti Dev 011" panose="00000700000000000000" pitchFamily="2" charset="0"/>
              </a:rPr>
              <a:t> ‘</a:t>
            </a:r>
            <a:r>
              <a:rPr lang="en-US" sz="2400" dirty="0" err="1">
                <a:latin typeface="Kruti Dev 011" panose="00000700000000000000" pitchFamily="2" charset="0"/>
              </a:rPr>
              <a:t>khYM@p’ek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igusa</a:t>
            </a:r>
            <a:r>
              <a:rPr lang="en-US" sz="2400" dirty="0" smtClean="0">
                <a:latin typeface="Kruti Dev 011" panose="00000700000000000000" pitchFamily="2" charset="0"/>
              </a:rPr>
              <a:t> ,</a:t>
            </a:r>
            <a:r>
              <a:rPr lang="en-US" sz="2400" dirty="0" err="1" smtClean="0">
                <a:latin typeface="Kruti Dev 011" panose="00000700000000000000" pitchFamily="2" charset="0"/>
              </a:rPr>
              <a:t>oa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Qsl</a:t>
            </a:r>
            <a:r>
              <a:rPr lang="en-US" sz="2400" dirty="0" smtClean="0">
                <a:latin typeface="Kruti Dev 011" panose="00000700000000000000" pitchFamily="2" charset="0"/>
              </a:rPr>
              <a:t> ‘</a:t>
            </a:r>
            <a:r>
              <a:rPr lang="en-US" sz="2400" dirty="0" err="1" smtClean="0">
                <a:latin typeface="Kruti Dev 011" panose="00000700000000000000" pitchFamily="2" charset="0"/>
              </a:rPr>
              <a:t>khYM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igusa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95800" y="2209799"/>
            <a:ext cx="1524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6299" y="3505200"/>
            <a:ext cx="8895301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Kruti Dev 011" panose="00000700000000000000" pitchFamily="2" charset="0"/>
              </a:rPr>
              <a:t>nwljh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tksM+h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nLrkus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igus</a:t>
            </a:r>
            <a:r>
              <a:rPr lang="en-US" sz="2400" dirty="0">
                <a:latin typeface="Kruti Dev 011" panose="00000700000000000000" pitchFamily="2" charset="0"/>
              </a:rPr>
              <a:t> ,</a:t>
            </a:r>
            <a:r>
              <a:rPr lang="en-US" sz="2400" dirty="0" err="1">
                <a:latin typeface="Kruti Dev 011" panose="00000700000000000000" pitchFamily="2" charset="0"/>
              </a:rPr>
              <a:t>oa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nLrkusa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xkÅu</a:t>
            </a:r>
            <a:r>
              <a:rPr lang="en-US" sz="2400" dirty="0">
                <a:latin typeface="Kruti Dev 011" panose="00000700000000000000" pitchFamily="2" charset="0"/>
              </a:rPr>
              <a:t> dh </a:t>
            </a:r>
            <a:r>
              <a:rPr lang="en-US" sz="2400" dirty="0" err="1">
                <a:latin typeface="Kruti Dev 011" panose="00000700000000000000" pitchFamily="2" charset="0"/>
              </a:rPr>
              <a:t>vkLrhu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Åij</a:t>
            </a:r>
            <a:r>
              <a:rPr lang="en-US" sz="2400" dirty="0">
                <a:latin typeface="Kruti Dev 011" panose="00000700000000000000" pitchFamily="2" charset="0"/>
              </a:rPr>
              <a:t> rd p&lt;+</a:t>
            </a:r>
            <a:r>
              <a:rPr lang="en-US" sz="2400" dirty="0" err="1" smtClean="0">
                <a:latin typeface="Kruti Dev 011" panose="00000700000000000000" pitchFamily="2" charset="0"/>
              </a:rPr>
              <a:t>k;sa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495800" y="3124200"/>
            <a:ext cx="1524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35527" y="4267200"/>
            <a:ext cx="3913251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ih-ih-bZ</a:t>
            </a:r>
            <a:r>
              <a:rPr lang="en-US" sz="2400" dirty="0">
                <a:latin typeface="Kruti Dev 011" panose="00000700000000000000" pitchFamily="2" charset="0"/>
              </a:rPr>
              <a:t>- dh </a:t>
            </a:r>
            <a:r>
              <a:rPr lang="en-US" sz="2400" dirty="0" err="1">
                <a:latin typeface="Kruti Dev 011" panose="00000700000000000000" pitchFamily="2" charset="0"/>
              </a:rPr>
              <a:t>fQVusl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tkap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yasA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495800" y="39624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ilZuy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izksVsfDVo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bD;wIesUV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fudkyus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rjhdk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&amp;</a:t>
            </a:r>
            <a:endParaRPr lang="en-US" sz="3600" dirty="0">
              <a:solidFill>
                <a:srgbClr val="FF0000"/>
              </a:solidFill>
              <a:latin typeface="Kruti Dev 011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458200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Kruti Dev 011" panose="00000700000000000000" pitchFamily="2" charset="0"/>
              </a:rPr>
              <a:t>nLrkusa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lfgr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lSfuVkbt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495800" y="13716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1752599"/>
            <a:ext cx="7151317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err="1">
                <a:latin typeface="Kruti Dev 011" panose="00000700000000000000" pitchFamily="2" charset="0"/>
              </a:rPr>
              <a:t>dqlhZ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cSBdj</a:t>
            </a:r>
            <a:r>
              <a:rPr lang="en-US" sz="2400" dirty="0">
                <a:latin typeface="Kruti Dev 011" panose="00000700000000000000" pitchFamily="2" charset="0"/>
              </a:rPr>
              <a:t> ‘</a:t>
            </a:r>
            <a:r>
              <a:rPr lang="en-US" sz="2400" dirty="0" err="1">
                <a:latin typeface="Kruti Dev 011" panose="00000700000000000000" pitchFamily="2" charset="0"/>
              </a:rPr>
              <a:t>kw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doj</a:t>
            </a:r>
            <a:r>
              <a:rPr lang="en-US" sz="2400" dirty="0">
                <a:latin typeface="Kruti Dev 011" panose="00000700000000000000" pitchFamily="2" charset="0"/>
              </a:rPr>
              <a:t> dh </a:t>
            </a:r>
            <a:r>
              <a:rPr lang="en-US" sz="2400" dirty="0" err="1">
                <a:latin typeface="Kruti Dev 011" panose="00000700000000000000" pitchFamily="2" charset="0"/>
              </a:rPr>
              <a:t>mijh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lrg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idM+rs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gq</a:t>
            </a:r>
            <a:r>
              <a:rPr lang="en-US" sz="2400" dirty="0">
                <a:latin typeface="Kruti Dev 011" panose="00000700000000000000" pitchFamily="2" charset="0"/>
              </a:rPr>
              <a:t>, </a:t>
            </a:r>
            <a:r>
              <a:rPr lang="en-US" sz="2400" dirty="0" err="1" smtClean="0">
                <a:latin typeface="Kruti Dev 011" panose="00000700000000000000" pitchFamily="2" charset="0"/>
              </a:rPr>
              <a:t>fudkysa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2667000"/>
            <a:ext cx="4572000" cy="461665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vius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lSfuVkbt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</a:p>
        </p:txBody>
      </p:sp>
      <p:sp>
        <p:nvSpPr>
          <p:cNvPr id="8" name="Down Arrow 7"/>
          <p:cNvSpPr/>
          <p:nvPr/>
        </p:nvSpPr>
        <p:spPr>
          <a:xfrm>
            <a:off x="4495800" y="2209799"/>
            <a:ext cx="1524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35554" y="3581400"/>
            <a:ext cx="5832046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en-US" sz="2400" dirty="0" err="1">
                <a:latin typeface="Kruti Dev 011" panose="00000700000000000000" pitchFamily="2" charset="0"/>
              </a:rPr>
              <a:t>Åij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igus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nLrkusa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crkbZ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x;h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fof</a:t>
            </a:r>
            <a:r>
              <a:rPr lang="en-US" sz="2400" dirty="0">
                <a:latin typeface="Kruti Dev 011" panose="00000700000000000000" pitchFamily="2" charset="0"/>
              </a:rPr>
              <a:t>/k }</a:t>
            </a:r>
            <a:r>
              <a:rPr lang="en-US" sz="2400" dirty="0" err="1">
                <a:latin typeface="Kruti Dev 011" panose="00000700000000000000" pitchFamily="2" charset="0"/>
              </a:rPr>
              <a:t>kjk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fudkysa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495800" y="3124200"/>
            <a:ext cx="152400" cy="457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76834" y="4495800"/>
            <a:ext cx="3547766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err="1">
                <a:latin typeface="Kruti Dev 011" panose="00000700000000000000" pitchFamily="2" charset="0"/>
              </a:rPr>
              <a:t>vius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lSfuVkbt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495800" y="4038600"/>
            <a:ext cx="152400" cy="3854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495800" y="4953000"/>
            <a:ext cx="1524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914400"/>
            <a:ext cx="3581400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xkWÅu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fudkysa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495800" y="13716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0" y="1752599"/>
            <a:ext cx="2979015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lSfuVkbt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05000" y="2667000"/>
            <a:ext cx="5334000" cy="461665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Kruti Dev 011" panose="00000700000000000000" pitchFamily="2" charset="0"/>
              </a:rPr>
              <a:t>Qsl</a:t>
            </a:r>
            <a:r>
              <a:rPr lang="en-US" sz="2400" dirty="0" smtClean="0">
                <a:latin typeface="Kruti Dev 011" panose="00000700000000000000" pitchFamily="2" charset="0"/>
              </a:rPr>
              <a:t> ‘</a:t>
            </a:r>
            <a:r>
              <a:rPr lang="en-US" sz="2400" dirty="0" err="1" smtClean="0">
                <a:latin typeface="Kruti Dev 011" panose="00000700000000000000" pitchFamily="2" charset="0"/>
              </a:rPr>
              <a:t>khYM</a:t>
            </a:r>
            <a:r>
              <a:rPr lang="en-US" sz="2400" dirty="0" smtClean="0">
                <a:latin typeface="Kruti Dev 011" panose="00000700000000000000" pitchFamily="2" charset="0"/>
              </a:rPr>
              <a:t> ,</a:t>
            </a:r>
            <a:r>
              <a:rPr lang="en-US" sz="2400" dirty="0" err="1" smtClean="0">
                <a:latin typeface="Kruti Dev 011" panose="00000700000000000000" pitchFamily="2" charset="0"/>
              </a:rPr>
              <a:t>oa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vkbZ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>
                <a:latin typeface="Kruti Dev 011" panose="00000700000000000000" pitchFamily="2" charset="0"/>
              </a:rPr>
              <a:t>‘</a:t>
            </a:r>
            <a:r>
              <a:rPr lang="en-US" sz="2400" dirty="0" err="1">
                <a:latin typeface="Kruti Dev 011" panose="00000700000000000000" pitchFamily="2" charset="0"/>
              </a:rPr>
              <a:t>khYM@p’esa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fudkysa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95800" y="2209799"/>
            <a:ext cx="1524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90800" y="3505200"/>
            <a:ext cx="4038600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lSfuVkbt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495800" y="3124200"/>
            <a:ext cx="1524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66389" y="4267200"/>
            <a:ext cx="5043368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dSi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fudkysa</a:t>
            </a:r>
            <a:r>
              <a:rPr lang="en-US" sz="2400" dirty="0" smtClean="0">
                <a:latin typeface="Kruti Dev 011" panose="00000700000000000000" pitchFamily="2" charset="0"/>
              </a:rPr>
              <a:t> ,</a:t>
            </a:r>
            <a:r>
              <a:rPr lang="en-US" sz="2400" dirty="0" err="1" smtClean="0">
                <a:latin typeface="Kruti Dev 011" panose="00000700000000000000" pitchFamily="2" charset="0"/>
              </a:rPr>
              <a:t>oa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gkFkksa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lSfuVkbt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495800" y="39624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5400" y="914400"/>
            <a:ext cx="6553200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vUnj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nLrkusa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crkbZ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x;h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fof</a:t>
            </a:r>
            <a:r>
              <a:rPr lang="en-US" sz="2400" dirty="0">
                <a:latin typeface="Kruti Dev 011" panose="00000700000000000000" pitchFamily="2" charset="0"/>
              </a:rPr>
              <a:t>/k }</a:t>
            </a:r>
            <a:r>
              <a:rPr lang="en-US" sz="2400" dirty="0" err="1">
                <a:latin typeface="Kruti Dev 011" panose="00000700000000000000" pitchFamily="2" charset="0"/>
              </a:rPr>
              <a:t>kjk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fudkysa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495800" y="13716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0" y="1752599"/>
            <a:ext cx="2979015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lSfuVkbt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800" y="2667000"/>
            <a:ext cx="4572000" cy="461665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u;s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nLrkusa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igusa</a:t>
            </a:r>
            <a:r>
              <a:rPr lang="en-US" sz="2400" dirty="0" smtClean="0">
                <a:latin typeface="Kruti Dev 011" panose="00000700000000000000" pitchFamily="2" charset="0"/>
              </a:rPr>
              <a:t>  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495800" y="2209799"/>
            <a:ext cx="1524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90800" y="3505200"/>
            <a:ext cx="4038600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ekLd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 smtClean="0">
                <a:latin typeface="Kruti Dev 011" panose="00000700000000000000" pitchFamily="2" charset="0"/>
              </a:rPr>
              <a:t>fudkysa</a:t>
            </a:r>
            <a:r>
              <a:rPr lang="en-US" sz="2400" dirty="0" smtClean="0">
                <a:latin typeface="Kruti Dev 011" panose="00000700000000000000" pitchFamily="2" charset="0"/>
              </a:rPr>
              <a:t> </a:t>
            </a:r>
            <a:endParaRPr lang="en-US" sz="2400" dirty="0"/>
          </a:p>
        </p:txBody>
      </p:sp>
      <p:sp>
        <p:nvSpPr>
          <p:cNvPr id="10" name="Down Arrow 9"/>
          <p:cNvSpPr/>
          <p:nvPr/>
        </p:nvSpPr>
        <p:spPr>
          <a:xfrm>
            <a:off x="4495800" y="3124200"/>
            <a:ext cx="152400" cy="381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124200" y="4267200"/>
            <a:ext cx="2937022" cy="4616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lSfuVkbt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495800" y="3962400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1531204"/>
            <a:ext cx="7543800" cy="83099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lkQ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dqlhZ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ij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cSBdj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vius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twrs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,</a:t>
            </a:r>
            <a:r>
              <a:rPr lang="en-US" sz="2400" dirty="0" err="1">
                <a:latin typeface="Kruti Dev 011" panose="00000700000000000000" pitchFamily="2" charset="0"/>
              </a:rPr>
              <a:t>Ydksgy</a:t>
            </a:r>
            <a:r>
              <a:rPr lang="en-US" sz="2400" dirty="0">
                <a:latin typeface="Kruti Dev 011" panose="00000700000000000000" pitchFamily="2" charset="0"/>
              </a:rPr>
              <a:t> ;</a:t>
            </a:r>
            <a:r>
              <a:rPr lang="en-US" sz="2400" dirty="0" err="1">
                <a:latin typeface="Kruti Dev 011" panose="00000700000000000000" pitchFamily="2" charset="0"/>
              </a:rPr>
              <a:t>qDr</a:t>
            </a:r>
            <a:r>
              <a:rPr lang="en-US" sz="2400" dirty="0">
                <a:latin typeface="Kruti Dev 011" panose="00000700000000000000" pitchFamily="2" charset="0"/>
              </a:rPr>
              <a:t> :</a:t>
            </a:r>
            <a:r>
              <a:rPr lang="en-US" sz="2400" dirty="0" err="1">
                <a:latin typeface="Kruti Dev 011" panose="00000700000000000000" pitchFamily="2" charset="0"/>
              </a:rPr>
              <a:t>bZ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lkQ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djsa</a:t>
            </a:r>
            <a:endParaRPr lang="en-US" sz="2400" dirty="0">
              <a:latin typeface="Kruti Dev 011" panose="00000700000000000000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495800" y="2369404"/>
            <a:ext cx="149381" cy="304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5400" y="2750403"/>
            <a:ext cx="6553200" cy="83099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ruti Dev 011" panose="00000700000000000000" pitchFamily="2" charset="0"/>
              </a:rPr>
              <a:t>nLrkus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fudky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dj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vius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gkFkksa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dks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lkcqu&amp;ikuh</a:t>
            </a:r>
            <a:r>
              <a:rPr lang="en-US" sz="2400" dirty="0">
                <a:latin typeface="Kruti Dev 011" panose="00000700000000000000" pitchFamily="2" charset="0"/>
              </a:rPr>
              <a:t> </a:t>
            </a:r>
            <a:r>
              <a:rPr lang="en-US" sz="2400" dirty="0" err="1">
                <a:latin typeface="Kruti Dev 011" panose="00000700000000000000" pitchFamily="2" charset="0"/>
              </a:rPr>
              <a:t>ls</a:t>
            </a:r>
            <a:r>
              <a:rPr lang="en-US" sz="2400" dirty="0">
                <a:latin typeface="Kruti Dev 011" panose="00000700000000000000" pitchFamily="2" charset="0"/>
              </a:rPr>
              <a:t> /</a:t>
            </a:r>
            <a:r>
              <a:rPr lang="en-US" sz="2400" dirty="0" err="1" smtClean="0">
                <a:latin typeface="Kruti Dev 011" panose="00000700000000000000" pitchFamily="2" charset="0"/>
              </a:rPr>
              <a:t>kks,a</a:t>
            </a:r>
            <a:endParaRPr lang="en-US" sz="2400" dirty="0">
              <a:latin typeface="Kruti Dev 011" panose="000007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1217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ilZuy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izksVsfDVo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bD;wiesUV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dk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mi;ksx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3458273"/>
              </p:ext>
            </p:extLst>
          </p:nvPr>
        </p:nvGraphicFramePr>
        <p:xfrm>
          <a:off x="628651" y="1656784"/>
          <a:ext cx="7539838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84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59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futh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lEidZ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,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oa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izR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;{k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laidZ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esa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dk;Zjr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LokLF;dehZ</a:t>
                      </a:r>
                      <a:endParaRPr lang="en-US" sz="2000" b="1" u="sng" dirty="0">
                        <a:latin typeface="Kruti Dev 011" panose="00000700000000000000" pitchFamily="2" charset="0"/>
                      </a:endParaRPr>
                    </a:p>
                    <a:p>
                      <a:endParaRPr lang="en-US" sz="20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nwj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,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oa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vizR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;{k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lEidZ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esa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dk;Zjr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LokLF;dehZ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gsrq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ih0ih0bZ0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dk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="1" u="sng" dirty="0" err="1">
                          <a:latin typeface="Kruti Dev 011" panose="00000700000000000000" pitchFamily="2" charset="0"/>
                        </a:rPr>
                        <a:t>mi;ksx</a:t>
                      </a:r>
                      <a:r>
                        <a:rPr lang="en-US" sz="2000" b="1" u="sng" dirty="0">
                          <a:latin typeface="Kruti Dev 011" panose="00000700000000000000" pitchFamily="2" charset="0"/>
                        </a:rPr>
                        <a:t>&amp;</a:t>
                      </a:r>
                      <a:endParaRPr lang="en-US" sz="2000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endParaRPr lang="en-US" sz="20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112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MkWDVlZ@ulZ@VsDuhf’k;u@ySczksjsVjh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Kruti Dev 011" panose="00000700000000000000" pitchFamily="2" charset="0"/>
                        </a:rPr>
                        <a:t>VsDuhf’k;uA</a:t>
                      </a:r>
                      <a:endParaRPr lang="en-US" sz="2000" dirty="0">
                        <a:latin typeface="Kruti Dev 011" panose="000007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ykWMªh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odZj@dwM+k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izca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/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ku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Kruti Dev 011" panose="00000700000000000000" pitchFamily="2" charset="0"/>
                        </a:rPr>
                        <a:t>deZpkjhA</a:t>
                      </a:r>
                      <a:endParaRPr lang="en-US" sz="2000" dirty="0">
                        <a:latin typeface="Kruti Dev 011" panose="000007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lQkbZ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deZpkjh@lSusVjh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Kruti Dev 011" panose="00000700000000000000" pitchFamily="2" charset="0"/>
                        </a:rPr>
                        <a:t>deZpkjhA</a:t>
                      </a:r>
                      <a:endParaRPr lang="en-US" sz="2000" dirty="0">
                        <a:latin typeface="Kruti Dev 011" panose="000007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vU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;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deZpkjh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tks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futh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laidZ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;k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MªkiysV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lapj.k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ds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nk;js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esa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dk;Zjr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Kruti Dev 011" panose="00000700000000000000" pitchFamily="2" charset="0"/>
                        </a:rPr>
                        <a:t>gks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A</a:t>
                      </a:r>
                      <a:endParaRPr lang="en-US" sz="2000" dirty="0">
                        <a:latin typeface="Kruti Dev 011" panose="00000700000000000000" pitchFamily="2" charset="0"/>
                      </a:endParaRPr>
                    </a:p>
                    <a:p>
                      <a:endParaRPr lang="en-US" sz="20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jsfM;ksMk;Xuksfll@,Dl&amp;js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Kruti Dev 011" panose="00000700000000000000" pitchFamily="2" charset="0"/>
                        </a:rPr>
                        <a:t>VsDuhf’k;uA</a:t>
                      </a:r>
                      <a:endParaRPr lang="en-US" sz="2000" dirty="0">
                        <a:latin typeface="Kruti Dev 011" panose="000007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lEcfU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/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kr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dk;kZy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; ,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oa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fdlh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Kruti Dev 011" panose="00000700000000000000" pitchFamily="2" charset="0"/>
                        </a:rPr>
                        <a:t>vU</a:t>
                      </a:r>
                      <a:r>
                        <a:rPr lang="en-US" sz="2000" dirty="0" smtClean="0">
                          <a:latin typeface="Kruti Dev 011" panose="00000700000000000000" pitchFamily="2" charset="0"/>
                        </a:rPr>
                        <a:t>; </a:t>
                      </a:r>
                      <a:r>
                        <a:rPr lang="en-US" sz="2000" dirty="0" err="1" smtClean="0">
                          <a:latin typeface="Kruti Dev 011" panose="00000700000000000000" pitchFamily="2" charset="0"/>
                        </a:rPr>
                        <a:t>foHkkxksa</a:t>
                      </a:r>
                      <a:r>
                        <a:rPr lang="en-US" sz="2000" dirty="0" smtClean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ds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Kruti Dev 011" panose="00000700000000000000" pitchFamily="2" charset="0"/>
                        </a:rPr>
                        <a:t>deZpkjhA</a:t>
                      </a:r>
                      <a:endParaRPr lang="en-US" sz="2000" dirty="0">
                        <a:latin typeface="Kruti Dev 011" panose="000007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jlksbZ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esa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dke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djus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okys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deZpkjh@flD;ksfjVh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dirty="0" err="1" smtClean="0">
                          <a:latin typeface="Kruti Dev 011" panose="00000700000000000000" pitchFamily="2" charset="0"/>
                        </a:rPr>
                        <a:t>xkMZA</a:t>
                      </a:r>
                      <a:endParaRPr lang="en-US" sz="2000" dirty="0">
                        <a:latin typeface="Kruti Dev 011" panose="000007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vU</a:t>
                      </a:r>
                      <a:r>
                        <a:rPr lang="en-US" sz="2000" dirty="0">
                          <a:latin typeface="Kruti Dev 011" panose="00000700000000000000" pitchFamily="2" charset="0"/>
                        </a:rPr>
                        <a:t>; </a:t>
                      </a:r>
                      <a:r>
                        <a:rPr lang="en-US" sz="2000" dirty="0" err="1">
                          <a:latin typeface="Kruti Dev 011" panose="00000700000000000000" pitchFamily="2" charset="0"/>
                        </a:rPr>
                        <a:t>deZpkjh</a:t>
                      </a:r>
                      <a:r>
                        <a:rPr lang="en-US" sz="20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Kruti Dev 011" panose="00000700000000000000" pitchFamily="2" charset="0"/>
                        </a:rPr>
                        <a:t>tks</a:t>
                      </a:r>
                      <a:r>
                        <a:rPr lang="en-US" sz="2000" baseline="0" dirty="0">
                          <a:latin typeface="Kruti Dev 011" panose="00000700000000000000" pitchFamily="2" charset="0"/>
                        </a:rPr>
                        <a:t> dksfoM&amp;19 </a:t>
                      </a:r>
                      <a:r>
                        <a:rPr lang="en-US" sz="2000" baseline="0" dirty="0" err="1">
                          <a:latin typeface="Kruti Dev 011" panose="00000700000000000000" pitchFamily="2" charset="0"/>
                        </a:rPr>
                        <a:t>dks</a:t>
                      </a:r>
                      <a:r>
                        <a:rPr lang="en-US" sz="20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Kruti Dev 011" panose="00000700000000000000" pitchFamily="2" charset="0"/>
                        </a:rPr>
                        <a:t>NksM+dj</a:t>
                      </a:r>
                      <a:r>
                        <a:rPr lang="en-US" sz="20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Kruti Dev 011" panose="00000700000000000000" pitchFamily="2" charset="0"/>
                        </a:rPr>
                        <a:t>vLirky</a:t>
                      </a:r>
                      <a:r>
                        <a:rPr lang="en-US" sz="2000" baseline="0" dirty="0">
                          <a:latin typeface="Kruti Dev 011" panose="00000700000000000000" pitchFamily="2" charset="0"/>
                        </a:rPr>
                        <a:t> ds </a:t>
                      </a:r>
                      <a:r>
                        <a:rPr lang="en-US" sz="2000" baseline="0" dirty="0" err="1">
                          <a:latin typeface="Kruti Dev 011" panose="00000700000000000000" pitchFamily="2" charset="0"/>
                        </a:rPr>
                        <a:t>vU</a:t>
                      </a:r>
                      <a:r>
                        <a:rPr lang="en-US" sz="2000" baseline="0" dirty="0">
                          <a:latin typeface="Kruti Dev 011" panose="00000700000000000000" pitchFamily="2" charset="0"/>
                        </a:rPr>
                        <a:t>; </a:t>
                      </a:r>
                      <a:r>
                        <a:rPr lang="en-US" sz="2000" baseline="0" dirty="0" err="1">
                          <a:latin typeface="Kruti Dev 011" panose="00000700000000000000" pitchFamily="2" charset="0"/>
                        </a:rPr>
                        <a:t>foHkkxksa</a:t>
                      </a:r>
                      <a:r>
                        <a:rPr lang="en-US" sz="20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Kruti Dev 011" panose="00000700000000000000" pitchFamily="2" charset="0"/>
                        </a:rPr>
                        <a:t>esa</a:t>
                      </a:r>
                      <a:r>
                        <a:rPr lang="en-US" sz="20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Kruti Dev 011" panose="00000700000000000000" pitchFamily="2" charset="0"/>
                        </a:rPr>
                        <a:t>dk;Zjr</a:t>
                      </a:r>
                      <a:r>
                        <a:rPr lang="en-US" sz="2000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Kruti Dev 011" panose="00000700000000000000" pitchFamily="2" charset="0"/>
                        </a:rPr>
                        <a:t>gksA</a:t>
                      </a:r>
                      <a:endParaRPr lang="en-US" sz="2000" dirty="0">
                        <a:latin typeface="Kruti Dev 011" panose="00000700000000000000" pitchFamily="2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2000" dirty="0">
                        <a:latin typeface="Kruti Dev 011" panose="00000700000000000000" pitchFamily="2" charset="0"/>
                      </a:endParaRPr>
                    </a:p>
                    <a:p>
                      <a:endParaRPr lang="en-US" sz="1600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endParaRPr lang="en-US" sz="700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endParaRPr lang="en-US" sz="700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endParaRPr lang="en-US" sz="700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endParaRPr lang="en-US" sz="700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US" sz="800" dirty="0">
                        <a:latin typeface="Kruti Dev 011" panose="00000700000000000000" pitchFamily="2" charset="0"/>
                      </a:endParaRPr>
                    </a:p>
                    <a:p>
                      <a:endParaRPr lang="en-US" sz="2000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75954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09600"/>
            <a:ext cx="7772400" cy="1470025"/>
          </a:xfrm>
        </p:spPr>
        <p:txBody>
          <a:bodyPr/>
          <a:lstStyle/>
          <a:p>
            <a:pPr algn="just"/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Lkh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[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kus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lqjf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{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kr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ekgkSy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905000"/>
            <a:ext cx="7239000" cy="3962400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izfrHkkxh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ds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iz’uksa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ds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lkFk&amp;ppkZA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Hkkxhnkjh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dh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vko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’;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drk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</a:p>
          <a:p>
            <a:pPr algn="just"/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 ¼izfrHkkfx;ksa ls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mRrj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dh vis{kk½A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,d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nwljs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izfr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lEeku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dh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Hkkouk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j[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kasA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iz‘uksa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mRrj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nsus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iz;kl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djsa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] ;fn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vki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xyr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mRrj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Hkh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nsrs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gS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]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fQj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Hkh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ljkguh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;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gSaA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  <a:p>
            <a:pPr algn="just"/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5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1217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ilZuy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izksVsfDVo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bD;wiesUV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dk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mi;ksx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8772998"/>
              </p:ext>
            </p:extLst>
          </p:nvPr>
        </p:nvGraphicFramePr>
        <p:xfrm>
          <a:off x="918362" y="1905000"/>
          <a:ext cx="7539838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84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59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futh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lEidZ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,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oa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izR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;{k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laidZ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esa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dk;Zjr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LokLF;dehZ</a:t>
                      </a:r>
                      <a:endParaRPr lang="en-US" sz="2400" b="1" u="sng" dirty="0">
                        <a:latin typeface="Kruti Dev 011" panose="00000700000000000000" pitchFamily="2" charset="0"/>
                      </a:endParaRPr>
                    </a:p>
                    <a:p>
                      <a:endParaRPr lang="en-US" sz="2400" b="1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nwj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,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oa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vizR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;{k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lEidZ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esa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dk;Zjr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LokLF;dehZ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gsrq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ih0ih0bZ0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dk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u="sng" dirty="0" err="1">
                          <a:latin typeface="Kruti Dev 011" panose="00000700000000000000" pitchFamily="2" charset="0"/>
                        </a:rPr>
                        <a:t>mi;ksx</a:t>
                      </a:r>
                      <a:r>
                        <a:rPr lang="en-US" sz="2400" b="1" u="sng" dirty="0">
                          <a:latin typeface="Kruti Dev 011" panose="00000700000000000000" pitchFamily="2" charset="0"/>
                        </a:rPr>
                        <a:t>&amp;</a:t>
                      </a:r>
                      <a:endParaRPr lang="en-US" sz="2400" b="1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endParaRPr lang="en-US" sz="2400" b="1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112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‘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kw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doj</a:t>
                      </a:r>
                      <a:endParaRPr lang="en-US" sz="2400" b="1" dirty="0">
                        <a:latin typeface="Kruti Dev 011" panose="00000700000000000000" pitchFamily="2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xkÅu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95 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ekLd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gsMdoj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¼dSi½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xkWxYl</a:t>
                      </a:r>
                      <a:endParaRPr lang="en-US" sz="2400" b="1" dirty="0">
                        <a:latin typeface="Kruti Dev 011" panose="00000700000000000000" pitchFamily="2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Qsl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‘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khYM</a:t>
                      </a:r>
                      <a:endParaRPr lang="en-US" sz="2400" b="1" dirty="0">
                        <a:latin typeface="Kruti Dev 011" panose="00000700000000000000" pitchFamily="2" charset="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 err="1" smtClean="0">
                          <a:latin typeface="Kruti Dev 011" panose="00000700000000000000" pitchFamily="2" charset="0"/>
                        </a:rPr>
                        <a:t>nLrkusa</a:t>
                      </a:r>
                      <a:endParaRPr lang="en-US" sz="2400" b="1" dirty="0">
                        <a:latin typeface="Kruti Dev 011" panose="00000700000000000000" pitchFamily="2" charset="0"/>
                      </a:endParaRPr>
                    </a:p>
                    <a:p>
                      <a:endParaRPr lang="en-US" sz="2400" b="1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err="1" smtClean="0">
                          <a:latin typeface="Kruti Dev 011" panose="00000700000000000000" pitchFamily="2" charset="0"/>
                        </a:rPr>
                        <a:t>nLrkusa</a:t>
                      </a:r>
                      <a:endParaRPr lang="en-US" sz="2400" b="1" dirty="0">
                        <a:latin typeface="Kruti Dev 011" panose="00000700000000000000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lftZdy</a:t>
                      </a:r>
                      <a:r>
                        <a:rPr lang="en-US" sz="2400" b="1" baseline="0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Kruti Dev 011" panose="00000700000000000000" pitchFamily="2" charset="0"/>
                        </a:rPr>
                        <a:t>ekLd</a:t>
                      </a:r>
                      <a:endParaRPr lang="en-US" sz="2400" b="1" dirty="0">
                        <a:latin typeface="Kruti Dev 011" panose="00000700000000000000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N-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95 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ekLd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@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xkWÅu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dirty="0" err="1" smtClean="0">
                          <a:latin typeface="Kruti Dev 011" panose="00000700000000000000" pitchFamily="2" charset="0"/>
                        </a:rPr>
                        <a:t>igusaA</a:t>
                      </a:r>
                      <a:r>
                        <a:rPr lang="en-US" sz="2400" b="1" dirty="0" smtClean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¼;fn 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og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fdlh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dksfoM&amp;19 ls 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laØfer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{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ks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= 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esa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tk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latin typeface="Kruti Dev 011" panose="00000700000000000000" pitchFamily="2" charset="0"/>
                        </a:rPr>
                        <a:t>jgk</a:t>
                      </a:r>
                      <a:r>
                        <a:rPr lang="en-US" sz="2400" b="1" dirty="0">
                          <a:latin typeface="Kruti Dev 011" panose="00000700000000000000" pitchFamily="2" charset="0"/>
                        </a:rPr>
                        <a:t> gks½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050" b="1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800" b="1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endParaRPr lang="en-US" sz="800" b="1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endParaRPr lang="en-US" sz="800" b="1" dirty="0">
                        <a:latin typeface="Kruti Dev 011" panose="00000700000000000000" pitchFamily="2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None/>
                      </a:pPr>
                      <a:endParaRPr lang="en-US" sz="900" b="1" dirty="0">
                        <a:latin typeface="Kruti Dev 011" panose="00000700000000000000" pitchFamily="2" charset="0"/>
                      </a:endParaRPr>
                    </a:p>
                    <a:p>
                      <a:endParaRPr lang="en-US" sz="2400" b="1" dirty="0">
                        <a:latin typeface="Kruti Dev 011" panose="00000700000000000000" pitchFamily="2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91930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524002"/>
            <a:ext cx="3352800" cy="430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anose="00000700000000000000" pitchFamily="2" charset="0"/>
              </a:rPr>
              <a:t>Lkkjka’k</a:t>
            </a:r>
            <a:endParaRPr lang="en-US" sz="4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anose="000007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dirty="0">
                <a:latin typeface="Kruti Dev 011" panose="00000700000000000000" pitchFamily="2" charset="0"/>
              </a:rPr>
              <a:t>dksfoM&amp;19 ds </a:t>
            </a:r>
            <a:r>
              <a:rPr lang="en-US" sz="3200" dirty="0" err="1">
                <a:latin typeface="Kruti Dev 011" panose="00000700000000000000" pitchFamily="2" charset="0"/>
              </a:rPr>
              <a:t>laØe.k</a:t>
            </a:r>
            <a:r>
              <a:rPr lang="en-US" sz="3200" dirty="0">
                <a:latin typeface="Kruti Dev 011" panose="00000700000000000000" pitchFamily="2" charset="0"/>
              </a:rPr>
              <a:t> ls </a:t>
            </a:r>
            <a:r>
              <a:rPr lang="en-US" sz="3200" dirty="0" err="1">
                <a:latin typeface="Kruti Dev 011" panose="00000700000000000000" pitchFamily="2" charset="0"/>
              </a:rPr>
              <a:t>cpus</a:t>
            </a:r>
            <a:r>
              <a:rPr lang="en-US" sz="3200" dirty="0">
                <a:latin typeface="Kruti Dev 011" panose="00000700000000000000" pitchFamily="2" charset="0"/>
              </a:rPr>
              <a:t> ds </a:t>
            </a:r>
            <a:r>
              <a:rPr lang="en-US" sz="3200" dirty="0" err="1">
                <a:latin typeface="Kruti Dev 011" panose="00000700000000000000" pitchFamily="2" charset="0"/>
              </a:rPr>
              <a:t>fy</a:t>
            </a:r>
            <a:r>
              <a:rPr lang="en-US" sz="3200" dirty="0">
                <a:latin typeface="Kruti Dev 011" panose="00000700000000000000" pitchFamily="2" charset="0"/>
              </a:rPr>
              <a:t>, </a:t>
            </a:r>
            <a:r>
              <a:rPr lang="en-US" sz="3200" dirty="0" err="1">
                <a:latin typeface="Kruti Dev 011" panose="00000700000000000000" pitchFamily="2" charset="0"/>
              </a:rPr>
              <a:t>izR;sd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LokLF;dehZ</a:t>
            </a:r>
            <a:r>
              <a:rPr lang="en-US" sz="3200" dirty="0">
                <a:latin typeface="Kruti Dev 011" panose="00000700000000000000" pitchFamily="2" charset="0"/>
              </a:rPr>
              <a:t>] </a:t>
            </a:r>
            <a:r>
              <a:rPr lang="en-US" sz="3200" dirty="0" err="1">
                <a:latin typeface="Kruti Dev 011" panose="00000700000000000000" pitchFamily="2" charset="0"/>
              </a:rPr>
              <a:t>lQkbZ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deZpkjh</a:t>
            </a:r>
            <a:r>
              <a:rPr lang="en-US" sz="3200" dirty="0">
                <a:latin typeface="Kruti Dev 011" panose="00000700000000000000" pitchFamily="2" charset="0"/>
              </a:rPr>
              <a:t> ,</a:t>
            </a:r>
            <a:r>
              <a:rPr lang="en-US" sz="3200" dirty="0" err="1">
                <a:latin typeface="Kruti Dev 011" panose="00000700000000000000" pitchFamily="2" charset="0"/>
              </a:rPr>
              <a:t>oa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vU</a:t>
            </a:r>
            <a:r>
              <a:rPr lang="en-US" sz="3200" dirty="0">
                <a:latin typeface="Kruti Dev 011" panose="00000700000000000000" pitchFamily="2" charset="0"/>
              </a:rPr>
              <a:t>; </a:t>
            </a:r>
            <a:r>
              <a:rPr lang="en-US" sz="3200" dirty="0" err="1">
                <a:latin typeface="Kruti Dev 011" panose="00000700000000000000" pitchFamily="2" charset="0"/>
              </a:rPr>
              <a:t>lgk;d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LVkWQ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dks</a:t>
            </a:r>
            <a:r>
              <a:rPr lang="en-US" sz="3200" dirty="0">
                <a:latin typeface="Kruti Dev 011" panose="00000700000000000000" pitchFamily="2" charset="0"/>
              </a:rPr>
              <a:t> ih0ih0bZ0 </a:t>
            </a:r>
            <a:r>
              <a:rPr lang="en-US" sz="3200" dirty="0" err="1">
                <a:latin typeface="Kruti Dev 011" panose="00000700000000000000" pitchFamily="2" charset="0"/>
              </a:rPr>
              <a:t>dks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fof</a:t>
            </a:r>
            <a:r>
              <a:rPr lang="en-US" sz="3200" dirty="0">
                <a:latin typeface="Kruti Dev 011" panose="00000700000000000000" pitchFamily="2" charset="0"/>
              </a:rPr>
              <a:t>/</a:t>
            </a:r>
            <a:r>
              <a:rPr lang="en-US" sz="3200" dirty="0" err="1">
                <a:latin typeface="Kruti Dev 011" panose="00000700000000000000" pitchFamily="2" charset="0"/>
              </a:rPr>
              <a:t>kor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iguuk</a:t>
            </a:r>
            <a:r>
              <a:rPr lang="en-US" sz="3200" dirty="0">
                <a:latin typeface="Kruti Dev 011" panose="00000700000000000000" pitchFamily="2" charset="0"/>
              </a:rPr>
              <a:t> ,</a:t>
            </a:r>
            <a:r>
              <a:rPr lang="en-US" sz="3200" dirty="0" err="1">
                <a:latin typeface="Kruti Dev 011" panose="00000700000000000000" pitchFamily="2" charset="0"/>
              </a:rPr>
              <a:t>oa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fuLrkfjr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djuk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vkuk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pkfg</a:t>
            </a:r>
            <a:r>
              <a:rPr lang="en-US" sz="3200" dirty="0">
                <a:latin typeface="Kruti Dev 011" panose="00000700000000000000" pitchFamily="2" charset="0"/>
              </a:rPr>
              <a:t>, </a:t>
            </a:r>
            <a:r>
              <a:rPr lang="en-US" sz="3200" dirty="0" err="1">
                <a:latin typeface="Kruti Dev 011" panose="00000700000000000000" pitchFamily="2" charset="0"/>
              </a:rPr>
              <a:t>D;ksafd</a:t>
            </a:r>
            <a:r>
              <a:rPr lang="en-US" sz="3200" dirty="0">
                <a:latin typeface="Kruti Dev 011" panose="00000700000000000000" pitchFamily="2" charset="0"/>
              </a:rPr>
              <a:t> ;</a:t>
            </a:r>
            <a:r>
              <a:rPr lang="en-US" sz="3200" dirty="0" err="1">
                <a:latin typeface="Kruti Dev 011" panose="00000700000000000000" pitchFamily="2" charset="0"/>
              </a:rPr>
              <a:t>gh</a:t>
            </a:r>
            <a:r>
              <a:rPr lang="en-US" sz="3200" dirty="0">
                <a:latin typeface="Kruti Dev 011" panose="00000700000000000000" pitchFamily="2" charset="0"/>
              </a:rPr>
              <a:t> ,d </a:t>
            </a:r>
            <a:r>
              <a:rPr lang="en-US" sz="3200" dirty="0" err="1">
                <a:latin typeface="Kruti Dev 011" panose="00000700000000000000" pitchFamily="2" charset="0"/>
              </a:rPr>
              <a:t>rjhdk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tks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LokLF;dfeZ;ksa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dks</a:t>
            </a:r>
            <a:r>
              <a:rPr lang="en-US" sz="3200" dirty="0">
                <a:latin typeface="Kruti Dev 011" panose="00000700000000000000" pitchFamily="2" charset="0"/>
              </a:rPr>
              <a:t> dksfoM&amp;19 ds </a:t>
            </a:r>
            <a:r>
              <a:rPr lang="en-US" sz="3200" dirty="0" err="1">
                <a:latin typeface="Kruti Dev 011" panose="00000700000000000000" pitchFamily="2" charset="0"/>
              </a:rPr>
              <a:t>laØe.k</a:t>
            </a:r>
            <a:r>
              <a:rPr lang="en-US" sz="3200" dirty="0">
                <a:latin typeface="Kruti Dev 011" panose="00000700000000000000" pitchFamily="2" charset="0"/>
              </a:rPr>
              <a:t> ls </a:t>
            </a:r>
            <a:r>
              <a:rPr lang="en-US" sz="3200" dirty="0" err="1">
                <a:latin typeface="Kruti Dev 011" panose="00000700000000000000" pitchFamily="2" charset="0"/>
              </a:rPr>
              <a:t>cpk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ldrk</a:t>
            </a:r>
            <a:r>
              <a:rPr lang="en-US" sz="3200" dirty="0">
                <a:latin typeface="Kruti Dev 011" panose="00000700000000000000" pitchFamily="2" charset="0"/>
              </a:rPr>
              <a:t> </a:t>
            </a:r>
            <a:r>
              <a:rPr lang="en-US" sz="3200" dirty="0" err="1">
                <a:latin typeface="Kruti Dev 011" panose="00000700000000000000" pitchFamily="2" charset="0"/>
              </a:rPr>
              <a:t>gSA</a:t>
            </a:r>
            <a:endParaRPr lang="en-US" sz="3200" dirty="0">
              <a:latin typeface="Kruti Dev 011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898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ekWM</a:t>
            </a:r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~;</a:t>
            </a:r>
            <a:r>
              <a:rPr lang="en-US" sz="4800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wy&amp;10 </a:t>
            </a:r>
            <a:endParaRPr lang="en-US" sz="4800" dirty="0">
              <a:solidFill>
                <a:srgbClr val="2B0B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 </a:t>
            </a:r>
            <a:r>
              <a:rPr lang="en-US" sz="4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ea typeface="+mj-ea"/>
                <a:cs typeface="+mj-cs"/>
              </a:rPr>
              <a:t>ldkjkRed</a:t>
            </a:r>
            <a:r>
              <a:rPr lang="en-US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</a:t>
            </a:r>
            <a:r>
              <a:rPr lang="en-US" sz="4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ea typeface="+mj-ea"/>
                <a:cs typeface="+mj-cs"/>
              </a:rPr>
              <a:t>ekufld</a:t>
            </a:r>
            <a:r>
              <a:rPr lang="en-US" sz="4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48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ea typeface="+mj-ea"/>
                <a:cs typeface="+mj-cs"/>
              </a:rPr>
              <a:t>LokLF</a:t>
            </a:r>
            <a:r>
              <a:rPr lang="en-US" sz="4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  <a:ea typeface="+mj-ea"/>
                <a:cs typeface="+mj-cs"/>
              </a:rPr>
              <a:t>;</a:t>
            </a:r>
            <a:endParaRPr lang="en-IN" sz="4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  <a:ea typeface="+mj-ea"/>
              <a:cs typeface="+mj-cs"/>
            </a:endParaRPr>
          </a:p>
          <a:p>
            <a:pPr algn="ctr">
              <a:buNone/>
            </a:pPr>
            <a:endParaRPr lang="en-US" sz="4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9057" y="0"/>
            <a:ext cx="3624943" cy="412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2322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37BC45-DD0C-4E1C-A3B5-816BA6C4A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LokLF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dfeZ;ksa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ns[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kHkky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583D7D-6A27-4230-879B-EF571FF2EF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/>
            <a:r>
              <a:rPr lang="en-US" sz="3600" b="1" dirty="0" err="1">
                <a:latin typeface="Kruti Dev 011" pitchFamily="2" charset="0"/>
              </a:rPr>
              <a:t>Ckgknqjh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vkSj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fu%LokFkZ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Hkko</a:t>
            </a:r>
            <a:r>
              <a:rPr lang="en-US" sz="3600" b="1" dirty="0">
                <a:latin typeface="Kruti Dev 011" pitchFamily="2" charset="0"/>
              </a:rPr>
              <a:t> ls dk;Z djsaA </a:t>
            </a:r>
          </a:p>
          <a:p>
            <a:pPr marL="358775" indent="-358775"/>
            <a:r>
              <a:rPr lang="en-US" sz="3600" b="1" dirty="0" err="1" smtClean="0">
                <a:latin typeface="Kruti Dev 011" pitchFamily="2" charset="0"/>
              </a:rPr>
              <a:t>iw.kZ</a:t>
            </a:r>
            <a:r>
              <a:rPr lang="en-US" sz="3600" b="1" dirty="0" smtClean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Tkkudkjh</a:t>
            </a:r>
            <a:r>
              <a:rPr lang="en-US" sz="3600" b="1" dirty="0" smtClean="0">
                <a:latin typeface="Kruti Dev 011" pitchFamily="2" charset="0"/>
              </a:rPr>
              <a:t> ,</a:t>
            </a:r>
            <a:r>
              <a:rPr lang="en-US" sz="3600" b="1" dirty="0" err="1" smtClean="0">
                <a:latin typeface="Kruti Dev 011" pitchFamily="2" charset="0"/>
              </a:rPr>
              <a:t>oa</a:t>
            </a:r>
            <a:r>
              <a:rPr lang="en-US" sz="3600" b="1" dirty="0" smtClean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dk;Z</a:t>
            </a:r>
            <a:r>
              <a:rPr lang="en-US" sz="3600" b="1" dirty="0" smtClean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esa</a:t>
            </a:r>
            <a:r>
              <a:rPr lang="en-US" sz="3600" b="1" dirty="0" smtClean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dq’kyrk</a:t>
            </a:r>
            <a:r>
              <a:rPr lang="en-US" sz="3600" b="1" dirty="0" smtClean="0">
                <a:latin typeface="Kruti Dev 011" pitchFamily="2" charset="0"/>
              </a:rPr>
              <a:t> j[</a:t>
            </a:r>
            <a:r>
              <a:rPr lang="en-US" sz="3600" b="1" dirty="0" err="1" smtClean="0">
                <a:latin typeface="Kruti Dev 011" pitchFamily="2" charset="0"/>
              </a:rPr>
              <a:t>ksaA</a:t>
            </a:r>
            <a:endParaRPr lang="en-US" sz="3600" b="1" dirty="0">
              <a:latin typeface="Kruti Dev 011" pitchFamily="2" charset="0"/>
            </a:endParaRPr>
          </a:p>
          <a:p>
            <a:pPr marL="358775" indent="-358775"/>
            <a:r>
              <a:rPr lang="en-US" sz="3600" b="1" dirty="0" err="1" smtClean="0">
                <a:latin typeface="Kruti Dev 011" pitchFamily="2" charset="0"/>
              </a:rPr>
              <a:t>euksoSKkfud</a:t>
            </a:r>
            <a:r>
              <a:rPr lang="en-US" sz="3600" b="1" dirty="0" smtClean="0">
                <a:latin typeface="Kruti Dev 011" pitchFamily="2" charset="0"/>
              </a:rPr>
              <a:t> :</a:t>
            </a:r>
            <a:r>
              <a:rPr lang="en-US" sz="3600" b="1" dirty="0" err="1" smtClean="0">
                <a:latin typeface="Kruti Dev 011" pitchFamily="2" charset="0"/>
              </a:rPr>
              <a:t>i</a:t>
            </a:r>
            <a:r>
              <a:rPr lang="en-US" sz="3600" b="1" dirty="0" smtClean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ls</a:t>
            </a:r>
            <a:r>
              <a:rPr lang="en-US" sz="3600" b="1" dirty="0" smtClean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etcwr</a:t>
            </a:r>
            <a:r>
              <a:rPr lang="en-US" sz="3600" b="1" dirty="0" smtClean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jgsa</a:t>
            </a:r>
            <a:r>
              <a:rPr lang="en-US" sz="3600" b="1" dirty="0" err="1" smtClean="0">
                <a:latin typeface="Kruti Dev 011" pitchFamily="2" charset="0"/>
                <a:cs typeface="Times New Roman" panose="02020603050405020304" pitchFamily="18" charset="0"/>
              </a:rPr>
              <a:t>A</a:t>
            </a:r>
            <a:endParaRPr lang="en-US" sz="3600" b="1" dirty="0">
              <a:solidFill>
                <a:srgbClr val="FF0000"/>
              </a:solidFill>
              <a:latin typeface="Kruti Dev 011" pitchFamily="2" charset="0"/>
              <a:cs typeface="Times New Roman" panose="02020603050405020304" pitchFamily="18" charset="0"/>
            </a:endParaRPr>
          </a:p>
          <a:p>
            <a:pPr marL="358775" indent="-358775"/>
            <a:r>
              <a:rPr lang="en-US" sz="3600" b="1" dirty="0" err="1" smtClean="0">
                <a:solidFill>
                  <a:srgbClr val="FF0000"/>
                </a:solidFill>
                <a:latin typeface="Kruti Dev 011" pitchFamily="2" charset="0"/>
                <a:cs typeface="Times New Roman" panose="02020603050405020304" pitchFamily="18" charset="0"/>
              </a:rPr>
              <a:t>cMh</a:t>
            </a:r>
            <a:r>
              <a:rPr lang="en-US" sz="3600" b="1" dirty="0" smtClean="0">
                <a:solidFill>
                  <a:srgbClr val="FF0000"/>
                </a:solidFill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Kruti Dev 011" pitchFamily="2" charset="0"/>
                <a:cs typeface="Times New Roman" panose="02020603050405020304" pitchFamily="18" charset="0"/>
              </a:rPr>
              <a:t>iz.kkyh</a:t>
            </a:r>
            <a:r>
              <a:rPr lang="en-US" sz="3600" b="1" dirty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atin typeface="Kruti Dev 011" pitchFamily="2" charset="0"/>
                <a:cs typeface="Times New Roman" panose="02020603050405020304" pitchFamily="18" charset="0"/>
              </a:rPr>
              <a:t>&amp; </a:t>
            </a:r>
            <a:r>
              <a:rPr lang="en-US" sz="3600" b="1" dirty="0" err="1" smtClean="0">
                <a:latin typeface="Kruti Dev 011" pitchFamily="2" charset="0"/>
                <a:cs typeface="Times New Roman" panose="02020603050405020304" pitchFamily="18" charset="0"/>
              </a:rPr>
              <a:t>vf</a:t>
            </a:r>
            <a:r>
              <a:rPr lang="en-US" sz="3600" b="1" dirty="0" smtClean="0">
                <a:latin typeface="Kruti Dev 011" pitchFamily="2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 smtClean="0">
                <a:latin typeface="Kruti Dev 011" pitchFamily="2" charset="0"/>
                <a:cs typeface="Times New Roman" panose="02020603050405020304" pitchFamily="18" charset="0"/>
              </a:rPr>
              <a:t>kd</a:t>
            </a:r>
            <a:r>
              <a:rPr lang="en-US" sz="3600" b="1" dirty="0" smtClean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Kruti Dev 011" pitchFamily="2" charset="0"/>
                <a:cs typeface="Times New Roman" panose="02020603050405020304" pitchFamily="18" charset="0"/>
              </a:rPr>
              <a:t>vuqHkoh</a:t>
            </a:r>
            <a:r>
              <a:rPr lang="en-US" sz="3600" b="1" dirty="0">
                <a:latin typeface="Kruti Dev 011" pitchFamily="2" charset="0"/>
                <a:cs typeface="Times New Roman" panose="02020603050405020304" pitchFamily="18" charset="0"/>
              </a:rPr>
              <a:t> ds </a:t>
            </a:r>
            <a:r>
              <a:rPr lang="en-US" sz="3600" b="1" dirty="0" err="1">
                <a:latin typeface="Kruti Dev 011" pitchFamily="2" charset="0"/>
                <a:cs typeface="Times New Roman" panose="02020603050405020304" pitchFamily="18" charset="0"/>
              </a:rPr>
              <a:t>lkFk</a:t>
            </a:r>
            <a:r>
              <a:rPr lang="en-US" sz="3600" b="1" dirty="0">
                <a:latin typeface="Kruti Dev 011" pitchFamily="2" charset="0"/>
                <a:cs typeface="Times New Roman" panose="02020603050405020304" pitchFamily="18" charset="0"/>
              </a:rPr>
              <a:t> de </a:t>
            </a:r>
            <a:r>
              <a:rPr lang="en-US" sz="3600" b="1" dirty="0" err="1" smtClean="0">
                <a:latin typeface="Kruti Dev 011" pitchFamily="2" charset="0"/>
                <a:cs typeface="Times New Roman" panose="02020603050405020304" pitchFamily="18" charset="0"/>
              </a:rPr>
              <a:t>vuqHkoh</a:t>
            </a:r>
            <a:r>
              <a:rPr lang="en-US" sz="3600" b="1" dirty="0" smtClean="0">
                <a:latin typeface="Kruti Dev 011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Kruti Dev 011" pitchFamily="2" charset="0"/>
                <a:cs typeface="Times New Roman" panose="02020603050405020304" pitchFamily="18" charset="0"/>
              </a:rPr>
              <a:t>LokLFkdehZA</a:t>
            </a:r>
            <a:endParaRPr lang="en-US" sz="3600" b="1" dirty="0">
              <a:latin typeface="Kruti Dev 011" pitchFamily="2" charset="0"/>
              <a:cs typeface="Times New Roman" panose="02020603050405020304" pitchFamily="18" charset="0"/>
            </a:endParaRPr>
          </a:p>
          <a:p>
            <a:endParaRPr lang="en-US" sz="4000" b="1" dirty="0">
              <a:latin typeface="Kruti Dev 011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90BDEB-8692-43F9-84E9-56D51DE158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77" r="12556"/>
          <a:stretch>
            <a:fillRect/>
          </a:stretch>
        </p:blipFill>
        <p:spPr>
          <a:xfrm>
            <a:off x="5099656" y="4428143"/>
            <a:ext cx="3581400" cy="16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489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6E015C-8A7D-4112-9B8A-5C5001E4A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/>
            <a:r>
              <a:rPr lang="en-US" sz="3600" b="1" dirty="0">
                <a:latin typeface="Kruti Dev 011" pitchFamily="2" charset="0"/>
              </a:rPr>
              <a:t>10 ls 20 </a:t>
            </a:r>
            <a:r>
              <a:rPr lang="en-US" sz="3600" b="1" dirty="0" err="1">
                <a:latin typeface="Kruti Dev 011" pitchFamily="2" charset="0"/>
              </a:rPr>
              <a:t>izfr’kr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gsYFk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ds;j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odZlZ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esa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gh</a:t>
            </a:r>
            <a:r>
              <a:rPr lang="en-US" sz="3600" b="1" dirty="0">
                <a:latin typeface="Kruti Dev 011" pitchFamily="2" charset="0"/>
              </a:rPr>
              <a:t> y{</a:t>
            </a:r>
            <a:r>
              <a:rPr lang="en-US" sz="3600" b="1" dirty="0" err="1">
                <a:latin typeface="Kruti Dev 011" pitchFamily="2" charset="0"/>
              </a:rPr>
              <a:t>k.k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fodflr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gksrs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gSaA</a:t>
            </a:r>
            <a:endParaRPr lang="en-US" sz="3600" b="1" dirty="0">
              <a:latin typeface="Kruti Dev 011" pitchFamily="2" charset="0"/>
            </a:endParaRPr>
          </a:p>
          <a:p>
            <a:pPr marL="358775" indent="-358775"/>
            <a:r>
              <a:rPr lang="en-US" sz="3600" b="1" dirty="0" err="1">
                <a:latin typeface="Kruti Dev 011" pitchFamily="2" charset="0"/>
              </a:rPr>
              <a:t>lkekU</a:t>
            </a:r>
            <a:r>
              <a:rPr lang="en-US" sz="3600" b="1" dirty="0">
                <a:latin typeface="Kruti Dev 011" pitchFamily="2" charset="0"/>
              </a:rPr>
              <a:t>; y{</a:t>
            </a:r>
            <a:r>
              <a:rPr lang="en-US" sz="3600" b="1" dirty="0" err="1">
                <a:latin typeface="Kruti Dev 011" pitchFamily="2" charset="0"/>
              </a:rPr>
              <a:t>k.k</a:t>
            </a:r>
            <a:r>
              <a:rPr lang="en-US" sz="3600" b="1" dirty="0">
                <a:latin typeface="Kruti Dev 011" pitchFamily="2" charset="0"/>
              </a:rPr>
              <a:t>% </a:t>
            </a:r>
            <a:r>
              <a:rPr lang="en-US" sz="3600" b="1" dirty="0" err="1">
                <a:latin typeface="Kruti Dev 011" pitchFamily="2" charset="0"/>
              </a:rPr>
              <a:t>tSls&amp;ruko</a:t>
            </a:r>
            <a:r>
              <a:rPr lang="en-US" sz="3600" b="1" dirty="0">
                <a:latin typeface="Kruti Dev 011" pitchFamily="2" charset="0"/>
              </a:rPr>
              <a:t>] </a:t>
            </a:r>
            <a:r>
              <a:rPr lang="en-US" sz="3600" b="1" dirty="0" err="1">
                <a:latin typeface="Kruti Dev 011" pitchFamily="2" charset="0"/>
              </a:rPr>
              <a:t>fpUrk</a:t>
            </a:r>
            <a:r>
              <a:rPr lang="en-US" sz="3600" b="1" dirty="0">
                <a:latin typeface="Kruti Dev 011" pitchFamily="2" charset="0"/>
              </a:rPr>
              <a:t>] </a:t>
            </a:r>
            <a:r>
              <a:rPr lang="en-US" sz="3600" b="1" dirty="0" err="1">
                <a:latin typeface="Kruti Dev 011" pitchFamily="2" charset="0"/>
              </a:rPr>
              <a:t>fMizs’ku</a:t>
            </a:r>
            <a:r>
              <a:rPr lang="en-US" sz="3600" b="1" dirty="0">
                <a:latin typeface="Kruti Dev 011" pitchFamily="2" charset="0"/>
              </a:rPr>
              <a:t>] </a:t>
            </a:r>
            <a:r>
              <a:rPr lang="en-US" sz="3600" b="1" dirty="0" err="1">
                <a:latin typeface="Kruti Dev 011" pitchFamily="2" charset="0"/>
              </a:rPr>
              <a:t>Fkdku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vkfnA</a:t>
            </a:r>
            <a:endParaRPr lang="en-US" sz="3600" b="1" dirty="0">
              <a:latin typeface="Kruti Dev 011" pitchFamily="2" charset="0"/>
            </a:endParaRPr>
          </a:p>
          <a:p>
            <a:pPr marL="0" indent="0">
              <a:buNone/>
            </a:pPr>
            <a:endParaRPr lang="en-US" sz="3600" b="1" dirty="0">
              <a:latin typeface="Kruti Dev 011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457200"/>
            <a:ext cx="5551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Ekkufld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LokLF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dk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izHkko</a:t>
            </a:r>
            <a:endParaRPr lang="en-IN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C3F386-00FC-42C0-BB07-EFB842A3E0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3826804"/>
            <a:ext cx="2623457" cy="262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91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B4A53F-1E6A-4F2C-BD45-C880CDD0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135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Hk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 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6C5DDB-DFD4-47D2-9546-9BB2649A9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77282"/>
            <a:ext cx="7886700" cy="4351338"/>
          </a:xfrm>
        </p:spPr>
        <p:txBody>
          <a:bodyPr>
            <a:normAutofit/>
          </a:bodyPr>
          <a:lstStyle/>
          <a:p>
            <a:pPr marL="358775" indent="-358775"/>
            <a:r>
              <a:rPr lang="en-US" sz="3600" b="1" dirty="0" err="1">
                <a:latin typeface="Kruti Dev 011" pitchFamily="2" charset="0"/>
              </a:rPr>
              <a:t>ifjokj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dks</a:t>
            </a:r>
            <a:r>
              <a:rPr lang="en-US" sz="3600" b="1" dirty="0">
                <a:latin typeface="Kruti Dev 011" pitchFamily="2" charset="0"/>
              </a:rPr>
              <a:t> [</a:t>
            </a:r>
            <a:r>
              <a:rPr lang="en-US" sz="3600" b="1" dirty="0" err="1">
                <a:latin typeface="Kruti Dev 011" pitchFamily="2" charset="0"/>
              </a:rPr>
              <a:t>krjkA</a:t>
            </a:r>
            <a:endParaRPr lang="en-US" sz="3600" b="1" dirty="0">
              <a:latin typeface="Kruti Dev 011" pitchFamily="2" charset="0"/>
            </a:endParaRPr>
          </a:p>
          <a:p>
            <a:pPr marL="358775" indent="-358775"/>
            <a:r>
              <a:rPr lang="en-US" sz="3600" b="1" dirty="0" err="1">
                <a:latin typeface="Kruti Dev 011" pitchFamily="2" charset="0"/>
              </a:rPr>
              <a:t>lqj</a:t>
            </a:r>
            <a:r>
              <a:rPr lang="en-US" sz="3600" b="1" dirty="0">
                <a:latin typeface="Kruti Dev 011" pitchFamily="2" charset="0"/>
              </a:rPr>
              <a:t>{</a:t>
            </a:r>
            <a:r>
              <a:rPr lang="en-US" sz="3600" b="1" dirty="0" err="1">
                <a:latin typeface="Kruti Dev 011" pitchFamily="2" charset="0"/>
              </a:rPr>
              <a:t>kkRed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midj.kksa</a:t>
            </a:r>
            <a:r>
              <a:rPr lang="en-US" sz="3600" b="1" dirty="0">
                <a:latin typeface="Kruti Dev 011" pitchFamily="2" charset="0"/>
              </a:rPr>
              <a:t> dh </a:t>
            </a:r>
            <a:r>
              <a:rPr lang="en-US" sz="3600" b="1" dirty="0" err="1">
                <a:latin typeface="Kruti Dev 011" pitchFamily="2" charset="0"/>
              </a:rPr>
              <a:t>dehA</a:t>
            </a:r>
            <a:endParaRPr lang="en-US" sz="3600" b="1" dirty="0">
              <a:latin typeface="Kruti Dev 011" pitchFamily="2" charset="0"/>
            </a:endParaRPr>
          </a:p>
          <a:p>
            <a:pPr marL="358775" indent="-358775"/>
            <a:r>
              <a:rPr lang="en-US" sz="3600" b="1" dirty="0">
                <a:latin typeface="Kruti Dev 011" pitchFamily="2" charset="0"/>
              </a:rPr>
              <a:t>,</a:t>
            </a:r>
            <a:r>
              <a:rPr lang="en-US" sz="3600" b="1" dirty="0" err="1">
                <a:latin typeface="Kruti Dev 011" pitchFamily="2" charset="0"/>
              </a:rPr>
              <a:t>slh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leL;k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esa</a:t>
            </a:r>
            <a:r>
              <a:rPr lang="en-US" sz="3600" b="1" dirty="0">
                <a:latin typeface="Kruti Dev 011" pitchFamily="2" charset="0"/>
              </a:rPr>
              <a:t> dk;Z </a:t>
            </a:r>
            <a:r>
              <a:rPr lang="en-US" sz="3600" b="1" dirty="0" err="1">
                <a:latin typeface="Kruti Dev 011" pitchFamily="2" charset="0"/>
              </a:rPr>
              <a:t>djus</a:t>
            </a:r>
            <a:r>
              <a:rPr lang="en-US" sz="3600" b="1" dirty="0">
                <a:latin typeface="Kruti Dev 011" pitchFamily="2" charset="0"/>
              </a:rPr>
              <a:t> dk </a:t>
            </a:r>
            <a:r>
              <a:rPr lang="en-US" sz="3600" b="1" dirty="0" err="1">
                <a:latin typeface="Kruti Dev 011" pitchFamily="2" charset="0"/>
              </a:rPr>
              <a:t>vuqHko</a:t>
            </a:r>
            <a:r>
              <a:rPr lang="en-US" sz="3600" b="1" dirty="0">
                <a:latin typeface="Kruti Dev 011" pitchFamily="2" charset="0"/>
              </a:rPr>
              <a:t> u </a:t>
            </a:r>
            <a:r>
              <a:rPr lang="en-US" sz="3600" b="1" dirty="0" err="1">
                <a:latin typeface="Kruti Dev 011" pitchFamily="2" charset="0"/>
              </a:rPr>
              <a:t>gksukA</a:t>
            </a:r>
            <a:endParaRPr lang="en-US" sz="3600" b="1" dirty="0">
              <a:latin typeface="Kruti Dev 011" pitchFamily="2" charset="0"/>
            </a:endParaRPr>
          </a:p>
          <a:p>
            <a:pPr marL="358775" indent="-358775"/>
            <a:r>
              <a:rPr lang="en-US" sz="3600" b="1" dirty="0">
                <a:latin typeface="Kruti Dev 011" pitchFamily="2" charset="0"/>
              </a:rPr>
              <a:t>;</a:t>
            </a:r>
            <a:r>
              <a:rPr lang="en-US" sz="3600" b="1" dirty="0" err="1">
                <a:latin typeface="Kruti Dev 011" pitchFamily="2" charset="0"/>
              </a:rPr>
              <a:t>fn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vLirky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esa</a:t>
            </a:r>
            <a:r>
              <a:rPr lang="en-US" sz="3600" b="1" dirty="0">
                <a:latin typeface="Kruti Dev 011" pitchFamily="2" charset="0"/>
              </a:rPr>
              <a:t> :</a:t>
            </a:r>
            <a:r>
              <a:rPr lang="en-US" sz="3600" b="1" dirty="0" err="1">
                <a:latin typeface="Kruti Dev 011" pitchFamily="2" charset="0"/>
              </a:rPr>
              <a:t>duk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iM+s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rks</a:t>
            </a:r>
            <a:r>
              <a:rPr lang="en-US" sz="3600" b="1" dirty="0">
                <a:latin typeface="Kruti Dev 011" pitchFamily="2" charset="0"/>
              </a:rPr>
              <a:t> [</a:t>
            </a:r>
            <a:r>
              <a:rPr lang="en-US" sz="3600" b="1" dirty="0" err="1">
                <a:latin typeface="Kruti Dev 011" pitchFamily="2" charset="0"/>
              </a:rPr>
              <a:t>kkus</a:t>
            </a:r>
            <a:r>
              <a:rPr lang="en-US" sz="3600" b="1" dirty="0">
                <a:latin typeface="Kruti Dev 011" pitchFamily="2" charset="0"/>
              </a:rPr>
              <a:t> vkSj </a:t>
            </a:r>
            <a:r>
              <a:rPr lang="en-US" sz="3600" b="1" dirty="0" err="1">
                <a:latin typeface="Kruti Dev 011" pitchFamily="2" charset="0"/>
              </a:rPr>
              <a:t>Bgjus</a:t>
            </a:r>
            <a:r>
              <a:rPr lang="en-US" sz="3600" b="1" dirty="0">
                <a:latin typeface="Kruti Dev 011" pitchFamily="2" charset="0"/>
              </a:rPr>
              <a:t> dh </a:t>
            </a:r>
            <a:r>
              <a:rPr lang="en-US" sz="3600" b="1" dirty="0" err="1">
                <a:latin typeface="Kruti Dev 011" pitchFamily="2" charset="0"/>
              </a:rPr>
              <a:t>mfpr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O;oLFkkA</a:t>
            </a:r>
            <a:endParaRPr lang="en-US" sz="3600" b="1" dirty="0">
              <a:latin typeface="Kruti Dev 011" pitchFamily="2" charset="0"/>
            </a:endParaRPr>
          </a:p>
          <a:p>
            <a:endParaRPr lang="en-US" sz="3600" b="1" dirty="0">
              <a:latin typeface="Kruti Dev 011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9173EE-572B-4DBB-BA71-3F57B7412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4787360"/>
            <a:ext cx="2357048" cy="15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55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9B8BA5-A8A7-45F9-B269-A0001747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ewy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fl)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kar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C82EFD-264D-41CC-B9B4-C23931845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Kruti Dev 011" pitchFamily="2" charset="0"/>
              </a:rPr>
              <a:t> ’</a:t>
            </a:r>
            <a:r>
              <a:rPr lang="en-US" sz="3600" b="1" dirty="0" err="1">
                <a:latin typeface="Kruti Dev 011" pitchFamily="2" charset="0"/>
              </a:rPr>
              <a:t>kkjhfjd</a:t>
            </a:r>
            <a:r>
              <a:rPr lang="en-US" sz="3600" b="1" dirty="0">
                <a:latin typeface="Kruti Dev 011" pitchFamily="2" charset="0"/>
              </a:rPr>
              <a:t> {</a:t>
            </a:r>
            <a:r>
              <a:rPr lang="en-US" sz="3600" b="1" dirty="0" err="1">
                <a:latin typeface="Kruti Dev 011" pitchFamily="2" charset="0"/>
              </a:rPr>
              <a:t>kerk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dks</a:t>
            </a:r>
            <a:r>
              <a:rPr lang="en-US" sz="3600" b="1" dirty="0">
                <a:latin typeface="Kruti Dev 011" pitchFamily="2" charset="0"/>
              </a:rPr>
              <a:t> Ck&lt;+</a:t>
            </a:r>
            <a:r>
              <a:rPr lang="en-US" sz="3600" b="1" dirty="0" err="1" smtClean="0">
                <a:latin typeface="Kruti Dev 011" pitchFamily="2" charset="0"/>
              </a:rPr>
              <a:t>k;saA</a:t>
            </a:r>
            <a:endParaRPr lang="en-US" sz="3600" b="1" dirty="0">
              <a:latin typeface="Kruti Dev 011" pitchFamily="2" charset="0"/>
            </a:endParaRPr>
          </a:p>
          <a:p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HkkoukRed</a:t>
            </a:r>
            <a:r>
              <a:rPr lang="en-US" sz="3600" b="1" dirty="0">
                <a:latin typeface="Kruti Dev 011" pitchFamily="2" charset="0"/>
              </a:rPr>
              <a:t> {</a:t>
            </a:r>
            <a:r>
              <a:rPr lang="en-US" sz="3600" b="1" dirty="0" err="1">
                <a:latin typeface="Kruti Dev 011" pitchFamily="2" charset="0"/>
              </a:rPr>
              <a:t>kerk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dks</a:t>
            </a:r>
            <a:r>
              <a:rPr lang="en-US" sz="3600" b="1" dirty="0">
                <a:latin typeface="Kruti Dev 011" pitchFamily="2" charset="0"/>
              </a:rPr>
              <a:t> c&lt;+</a:t>
            </a:r>
            <a:r>
              <a:rPr lang="en-US" sz="3600" b="1" dirty="0" err="1" smtClean="0">
                <a:latin typeface="Kruti Dev 011" pitchFamily="2" charset="0"/>
              </a:rPr>
              <a:t>k;saA</a:t>
            </a:r>
            <a:endParaRPr lang="en-US" sz="3600" b="1" dirty="0">
              <a:latin typeface="Kruti Dev 011" pitchFamily="2" charset="0"/>
            </a:endParaRPr>
          </a:p>
          <a:p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HkkoukRed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izfrfØ;k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dks</a:t>
            </a:r>
            <a:r>
              <a:rPr lang="en-US" sz="3600" b="1" dirty="0">
                <a:latin typeface="Kruti Dev 011" pitchFamily="2" charset="0"/>
              </a:rPr>
              <a:t> de djsaA</a:t>
            </a:r>
          </a:p>
          <a:p>
            <a:endParaRPr lang="en-US" sz="3600" b="1" dirty="0">
              <a:latin typeface="Kruti Dev 011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9A3E3A-F8F0-413B-9153-D996C9F52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0" y="1905000"/>
            <a:ext cx="1733550" cy="238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C4CFD2-2BF9-4D59-B8F2-8DE2E50B76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4662185"/>
            <a:ext cx="1483431" cy="1733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301212-F598-497E-A598-BCFA4437F0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4728612"/>
            <a:ext cx="1676400" cy="1686720"/>
          </a:xfrm>
          <a:prstGeom prst="rect">
            <a:avLst/>
          </a:prstGeom>
        </p:spPr>
      </p:pic>
      <p:pic>
        <p:nvPicPr>
          <p:cNvPr id="7" name="Picture 7" descr="PE03655_">
            <a:extLst>
              <a:ext uri="{FF2B5EF4-FFF2-40B4-BE49-F238E27FC236}">
                <a16:creationId xmlns:a16="http://schemas.microsoft.com/office/drawing/2014/main" xmlns="" id="{9AA5973A-EBF2-4390-BF00-09EC4F416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4724400"/>
            <a:ext cx="19050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BD07717_">
            <a:extLst>
              <a:ext uri="{FF2B5EF4-FFF2-40B4-BE49-F238E27FC236}">
                <a16:creationId xmlns:a16="http://schemas.microsoft.com/office/drawing/2014/main" xmlns="" id="{0CAE45EB-FBB0-423C-8B1A-D9933A8BC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807173"/>
            <a:ext cx="1169988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j0318796">
            <a:extLst>
              <a:ext uri="{FF2B5EF4-FFF2-40B4-BE49-F238E27FC236}">
                <a16:creationId xmlns:a16="http://schemas.microsoft.com/office/drawing/2014/main" xmlns="" id="{A5E432A8-662F-49F7-B88D-433CA716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4660350"/>
            <a:ext cx="1131888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79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232653">
            <a:off x="-100614" y="430204"/>
            <a:ext cx="2754086" cy="1609344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Relaxation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1371" y="67491"/>
            <a:ext cx="4702628" cy="3219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4533" y="2078490"/>
            <a:ext cx="1889353" cy="220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3886" y="4278765"/>
            <a:ext cx="4180113" cy="2579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5890" y="828675"/>
            <a:ext cx="2143125" cy="2175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15343"/>
            <a:ext cx="4963886" cy="384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89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0"/>
            <a:ext cx="7772400" cy="1470025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‘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kSf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{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izk:i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286000"/>
            <a:ext cx="7010400" cy="3200400"/>
          </a:xfrm>
        </p:spPr>
        <p:txBody>
          <a:bodyPr>
            <a:norm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ikB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~;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Øe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dk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ifjp;A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lkewfgd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ppkZA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fLdy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LVs’ku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fyf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[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kr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ijh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{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kk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&amp;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izh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Kruti Dev 011" pitchFamily="2" charset="0"/>
              </a:rPr>
              <a:t>,</a:t>
            </a:r>
            <a:r>
              <a:rPr lang="en-US" dirty="0" err="1" smtClean="0">
                <a:solidFill>
                  <a:schemeClr val="tx1"/>
                </a:solidFill>
                <a:latin typeface="Kruti Dev 011" pitchFamily="2" charset="0"/>
              </a:rPr>
              <a:t>oa</a:t>
            </a:r>
            <a:r>
              <a:rPr lang="en-US" dirty="0" smtClean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iksLV</a:t>
            </a:r>
            <a:r>
              <a:rPr lang="en-US" dirty="0">
                <a:solidFill>
                  <a:schemeClr val="tx1"/>
                </a:solidFill>
                <a:latin typeface="Kruti Dev 011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Kruti Dev 011" pitchFamily="2" charset="0"/>
              </a:rPr>
              <a:t>VsLVA</a:t>
            </a:r>
            <a:endParaRPr lang="en-US" dirty="0">
              <a:solidFill>
                <a:schemeClr val="tx1"/>
              </a:solidFill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35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ldkjkRed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ekufld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LokLF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33400" indent="-533400" algn="just"/>
            <a:r>
              <a:rPr lang="en-US" sz="4000" b="1" dirty="0" err="1">
                <a:latin typeface="Kruti Dev 011" pitchFamily="2" charset="0"/>
              </a:rPr>
              <a:t>ldkjkRed</a:t>
            </a:r>
            <a:r>
              <a:rPr lang="en-US" sz="4000" b="1" dirty="0">
                <a:latin typeface="Kruti Dev 011" pitchFamily="2" charset="0"/>
              </a:rPr>
              <a:t> </a:t>
            </a:r>
            <a:r>
              <a:rPr lang="en-US" sz="4000" b="1" dirty="0" err="1" smtClean="0">
                <a:latin typeface="Kruti Dev 011" pitchFamily="2" charset="0"/>
              </a:rPr>
              <a:t>lksp</a:t>
            </a:r>
            <a:r>
              <a:rPr lang="en-US" sz="4000" b="1" dirty="0" smtClean="0">
                <a:latin typeface="Kruti Dev 011" pitchFamily="2" charset="0"/>
              </a:rPr>
              <a:t> </a:t>
            </a:r>
            <a:r>
              <a:rPr lang="en-US" sz="4000" b="1" dirty="0" err="1">
                <a:latin typeface="Kruti Dev 011" pitchFamily="2" charset="0"/>
              </a:rPr>
              <a:t>vkSj</a:t>
            </a:r>
            <a:r>
              <a:rPr lang="en-US" sz="4000" b="1" dirty="0">
                <a:latin typeface="Kruti Dev 011" pitchFamily="2" charset="0"/>
              </a:rPr>
              <a:t> </a:t>
            </a:r>
            <a:r>
              <a:rPr lang="en-US" sz="4000" b="1" dirty="0" err="1">
                <a:latin typeface="Kruti Dev 011" pitchFamily="2" charset="0"/>
              </a:rPr>
              <a:t>O;ofLFkr</a:t>
            </a:r>
            <a:r>
              <a:rPr lang="en-US" sz="4000" b="1" dirty="0">
                <a:latin typeface="Kruti Dev 011" pitchFamily="2" charset="0"/>
              </a:rPr>
              <a:t> </a:t>
            </a:r>
            <a:r>
              <a:rPr lang="en-US" sz="4000" b="1" dirty="0" err="1">
                <a:latin typeface="Kruti Dev 011" pitchFamily="2" charset="0"/>
              </a:rPr>
              <a:t>fnup;kZ</a:t>
            </a:r>
            <a:r>
              <a:rPr lang="en-US" sz="4000" b="1" dirty="0">
                <a:latin typeface="Kruti Dev 011" pitchFamily="2" charset="0"/>
              </a:rPr>
              <a:t> </a:t>
            </a:r>
            <a:r>
              <a:rPr lang="en-US" sz="4000" b="1" dirty="0" err="1">
                <a:latin typeface="Kruti Dev 011" pitchFamily="2" charset="0"/>
              </a:rPr>
              <a:t>gj</a:t>
            </a:r>
            <a:r>
              <a:rPr lang="en-US" sz="4000" b="1" dirty="0">
                <a:latin typeface="Kruti Dev 011" pitchFamily="2" charset="0"/>
              </a:rPr>
              <a:t> </a:t>
            </a:r>
            <a:r>
              <a:rPr lang="en-US" sz="4000" b="1" dirty="0" err="1">
                <a:latin typeface="Kruti Dev 011" pitchFamily="2" charset="0"/>
              </a:rPr>
              <a:t>O;fDr</a:t>
            </a:r>
            <a:r>
              <a:rPr lang="en-US" sz="4000" b="1" dirty="0">
                <a:latin typeface="Kruti Dev 011" pitchFamily="2" charset="0"/>
              </a:rPr>
              <a:t> ds  </a:t>
            </a:r>
            <a:r>
              <a:rPr lang="en-US" sz="4000" b="1" dirty="0" err="1">
                <a:latin typeface="Kruti Dev 011" pitchFamily="2" charset="0"/>
              </a:rPr>
              <a:t>fy</a:t>
            </a:r>
            <a:r>
              <a:rPr lang="en-US" sz="4000" b="1" dirty="0">
                <a:latin typeface="Kruti Dev 011" pitchFamily="2" charset="0"/>
              </a:rPr>
              <a:t>, </a:t>
            </a:r>
            <a:r>
              <a:rPr lang="en-US" sz="4000" b="1" dirty="0" err="1">
                <a:latin typeface="Kruti Dev 011" pitchFamily="2" charset="0"/>
              </a:rPr>
              <a:t>vko’;d</a:t>
            </a:r>
            <a:r>
              <a:rPr lang="en-US" sz="4000" b="1" dirty="0">
                <a:latin typeface="Kruti Dev 011" pitchFamily="2" charset="0"/>
              </a:rPr>
              <a:t> </a:t>
            </a:r>
            <a:r>
              <a:rPr lang="en-US" sz="4000" b="1" dirty="0" err="1">
                <a:latin typeface="Kruti Dev 011" pitchFamily="2" charset="0"/>
              </a:rPr>
              <a:t>gSA</a:t>
            </a:r>
            <a:endParaRPr lang="en-US" sz="4000" b="1" dirty="0">
              <a:latin typeface="Kruti Dev 011" pitchFamily="2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O;ofLFkr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fnup;kZ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ds</a:t>
            </a:r>
            <a:r>
              <a:rPr lang="en-US" sz="3600" b="1" dirty="0" smtClean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vax</a:t>
            </a:r>
            <a:r>
              <a:rPr lang="en-US" sz="3600" b="1" dirty="0">
                <a:latin typeface="Kruti Dev 011" pitchFamily="2" charset="0"/>
              </a:rPr>
              <a:t>%&amp;</a:t>
            </a:r>
          </a:p>
          <a:p>
            <a:pPr lvl="2">
              <a:buFont typeface="Wingdings" pitchFamily="2" charset="2"/>
              <a:buChar char="§"/>
            </a:pPr>
            <a:r>
              <a:rPr lang="en-US" sz="3600" b="1" dirty="0">
                <a:latin typeface="Kruti Dev 011" pitchFamily="2" charset="0"/>
              </a:rPr>
              <a:t> le; </a:t>
            </a:r>
            <a:r>
              <a:rPr lang="en-US" sz="3600" b="1" dirty="0" err="1">
                <a:latin typeface="Kruti Dev 011" pitchFamily="2" charset="0"/>
              </a:rPr>
              <a:t>ls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mBuk</a:t>
            </a:r>
            <a:endParaRPr lang="en-US" sz="3600" b="1" dirty="0">
              <a:latin typeface="Kruti Dev 011" pitchFamily="2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O;k;ke</a:t>
            </a:r>
            <a:endParaRPr lang="en-US" sz="3600" b="1" dirty="0" smtClean="0">
              <a:latin typeface="Kruti Dev 011" pitchFamily="2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en-US" sz="3600" b="1" dirty="0" smtClean="0">
                <a:latin typeface="Kruti Dev 011" pitchFamily="2" charset="0"/>
              </a:rPr>
              <a:t> ;</a:t>
            </a:r>
            <a:r>
              <a:rPr lang="en-US" sz="3600" b="1" dirty="0" err="1" smtClean="0">
                <a:latin typeface="Kruti Dev 011" pitchFamily="2" charset="0"/>
              </a:rPr>
              <a:t>ksx</a:t>
            </a:r>
            <a:r>
              <a:rPr lang="en-US" sz="3600" b="1" dirty="0" smtClean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vFkok</a:t>
            </a:r>
            <a:r>
              <a:rPr lang="en-US" sz="3600" b="1" dirty="0" smtClean="0">
                <a:latin typeface="Kruti Dev 011" pitchFamily="2" charset="0"/>
              </a:rPr>
              <a:t> /;</a:t>
            </a:r>
            <a:r>
              <a:rPr lang="en-US" sz="3600" b="1" dirty="0" err="1">
                <a:latin typeface="Kruti Dev 011" pitchFamily="2" charset="0"/>
              </a:rPr>
              <a:t>ku</a:t>
            </a:r>
            <a:endParaRPr lang="en-US" sz="3600" b="1" dirty="0">
              <a:latin typeface="Kruti Dev 011" pitchFamily="2" charset="0"/>
            </a:endParaRPr>
          </a:p>
          <a:p>
            <a:pPr lvl="2"/>
            <a:endParaRPr lang="en-US" sz="3200" b="1" dirty="0">
              <a:latin typeface="Kruti Dev 011" pitchFamily="2" charset="0"/>
            </a:endParaRPr>
          </a:p>
        </p:txBody>
      </p:sp>
      <p:pic>
        <p:nvPicPr>
          <p:cNvPr id="4" name="Picture 3" descr="meditation 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3657600"/>
            <a:ext cx="2548074" cy="2342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7957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75557" y="283032"/>
            <a:ext cx="8662308" cy="4525963"/>
          </a:xfrm>
        </p:spPr>
        <p:txBody>
          <a:bodyPr>
            <a:normAutofit lnSpcReduction="10000"/>
          </a:bodyPr>
          <a:lstStyle/>
          <a:p>
            <a:pPr marL="533400" indent="-533400" algn="just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mfpr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vkgkj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%&amp;</a:t>
            </a:r>
            <a:r>
              <a:rPr lang="en-US" sz="36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ikuh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dk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vf</a:t>
            </a:r>
            <a:r>
              <a:rPr lang="en-US" sz="3600" b="1" dirty="0">
                <a:latin typeface="Kruti Dev 011" pitchFamily="2" charset="0"/>
              </a:rPr>
              <a:t>/</a:t>
            </a:r>
            <a:r>
              <a:rPr lang="en-US" sz="3600" b="1" dirty="0" err="1">
                <a:latin typeface="Kruti Dev 011" pitchFamily="2" charset="0"/>
              </a:rPr>
              <a:t>kd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ek</a:t>
            </a:r>
            <a:r>
              <a:rPr lang="en-US" sz="3600" b="1" dirty="0">
                <a:latin typeface="Kruti Dev 011" pitchFamily="2" charset="0"/>
              </a:rPr>
              <a:t>=k </a:t>
            </a:r>
            <a:r>
              <a:rPr lang="en-US" sz="3600" b="1" dirty="0" err="1">
                <a:latin typeface="Kruti Dev 011" pitchFamily="2" charset="0"/>
              </a:rPr>
              <a:t>es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lsou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djsa</a:t>
            </a:r>
            <a:r>
              <a:rPr lang="en-US" sz="3600" b="1" dirty="0">
                <a:latin typeface="Kruti Dev 011" pitchFamily="2" charset="0"/>
              </a:rPr>
              <a:t>] </a:t>
            </a:r>
            <a:r>
              <a:rPr lang="en-US" sz="3600" b="1" dirty="0" err="1">
                <a:latin typeface="Kruti Dev 011" pitchFamily="2" charset="0"/>
              </a:rPr>
              <a:t>gjh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lCth</a:t>
            </a:r>
            <a:r>
              <a:rPr lang="en-US" sz="3600" b="1" dirty="0">
                <a:latin typeface="Kruti Dev 011" pitchFamily="2" charset="0"/>
              </a:rPr>
              <a:t>] </a:t>
            </a:r>
            <a:r>
              <a:rPr lang="en-US" sz="3600" b="1" dirty="0" err="1">
                <a:latin typeface="Kruti Dev 011" pitchFamily="2" charset="0"/>
              </a:rPr>
              <a:t>foVkfeu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lh</a:t>
            </a:r>
            <a:r>
              <a:rPr lang="en-US" sz="3600" b="1" dirty="0">
                <a:latin typeface="Kruti Dev 011" pitchFamily="2" charset="0"/>
              </a:rPr>
              <a:t> ;</a:t>
            </a:r>
            <a:r>
              <a:rPr lang="en-US" sz="3600" b="1" dirty="0" err="1">
                <a:latin typeface="Kruti Dev 011" pitchFamily="2" charset="0"/>
              </a:rPr>
              <a:t>qDr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Qy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vkSj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izksVhu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dk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izpqj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ek</a:t>
            </a:r>
            <a:r>
              <a:rPr lang="en-US" sz="3600" b="1" dirty="0">
                <a:latin typeface="Kruti Dev 011" pitchFamily="2" charset="0"/>
              </a:rPr>
              <a:t>=k </a:t>
            </a:r>
            <a:r>
              <a:rPr lang="en-US" sz="3600" b="1" dirty="0" err="1">
                <a:latin typeface="Kruti Dev 011" pitchFamily="2" charset="0"/>
              </a:rPr>
              <a:t>esa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iz;ksx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djsaA</a:t>
            </a:r>
            <a:endParaRPr lang="en-US" sz="3600" b="1" dirty="0">
              <a:latin typeface="Kruti Dev 011" pitchFamily="2" charset="0"/>
            </a:endParaRPr>
          </a:p>
          <a:p>
            <a:pPr marL="533400" indent="-533400"/>
            <a:r>
              <a:rPr lang="en-US" sz="3600" b="1" dirty="0">
                <a:latin typeface="Kruti Dev 011" pitchFamily="2" charset="0"/>
              </a:rPr>
              <a:t>,</a:t>
            </a:r>
            <a:r>
              <a:rPr lang="en-US" sz="3600" b="1" dirty="0" err="1">
                <a:latin typeface="Kruti Dev 011" pitchFamily="2" charset="0"/>
              </a:rPr>
              <a:t>sls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dk;Z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ftuls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eu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izlUu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jgs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vkSj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ldkjkRed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fopkj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mRiUu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gksaA</a:t>
            </a:r>
            <a:endParaRPr lang="en-US" sz="3600" b="1" dirty="0">
              <a:solidFill>
                <a:srgbClr val="FF0000"/>
              </a:solidFill>
              <a:latin typeface="Kruti Dev 011" pitchFamily="2" charset="0"/>
            </a:endParaRPr>
          </a:p>
          <a:p>
            <a:pPr marL="533400" indent="-533400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i;kZIr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uhan%&amp;</a:t>
            </a:r>
            <a:r>
              <a:rPr lang="en-US" sz="3600" b="1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lkr</a:t>
            </a:r>
            <a:r>
              <a:rPr lang="en-US" sz="3600" b="1" dirty="0">
                <a:latin typeface="Kruti Dev 011" pitchFamily="2" charset="0"/>
              </a:rPr>
              <a:t> ls </a:t>
            </a:r>
            <a:r>
              <a:rPr lang="en-US" sz="3600" b="1" dirty="0" err="1">
                <a:latin typeface="Kruti Dev 011" pitchFamily="2" charset="0"/>
              </a:rPr>
              <a:t>vkB</a:t>
            </a:r>
            <a:r>
              <a:rPr lang="en-US" sz="3600" b="1" dirty="0">
                <a:latin typeface="Kruti Dev 011" pitchFamily="2" charset="0"/>
              </a:rPr>
              <a:t> ?</a:t>
            </a:r>
            <a:r>
              <a:rPr lang="en-US" sz="3600" b="1" dirty="0" err="1">
                <a:latin typeface="Kruti Dev 011" pitchFamily="2" charset="0"/>
              </a:rPr>
              <a:t>k.VsA</a:t>
            </a:r>
            <a:endParaRPr lang="en-US" sz="3600" b="1" dirty="0">
              <a:latin typeface="Kruti Dev 011" pitchFamily="2" charset="0"/>
            </a:endParaRPr>
          </a:p>
          <a:p>
            <a:pPr marL="533400" indent="-533400"/>
            <a:r>
              <a:rPr lang="en-US" sz="3600" b="1" dirty="0" err="1">
                <a:latin typeface="Kruti Dev 011" pitchFamily="2" charset="0"/>
              </a:rPr>
              <a:t>rEckdw</a:t>
            </a:r>
            <a:r>
              <a:rPr lang="en-US" sz="3600" b="1" dirty="0">
                <a:latin typeface="Kruti Dev 011" pitchFamily="2" charset="0"/>
              </a:rPr>
              <a:t>] </a:t>
            </a:r>
            <a:r>
              <a:rPr lang="en-US" sz="3600" b="1" dirty="0" err="1">
                <a:latin typeface="Kruti Dev 011" pitchFamily="2" charset="0"/>
              </a:rPr>
              <a:t>xqVdk</a:t>
            </a:r>
            <a:r>
              <a:rPr lang="en-US" sz="3600" b="1" dirty="0">
                <a:latin typeface="Kruti Dev 011" pitchFamily="2" charset="0"/>
              </a:rPr>
              <a:t>] ’</a:t>
            </a:r>
            <a:r>
              <a:rPr lang="en-US" sz="3600" b="1" dirty="0" err="1">
                <a:latin typeface="Kruti Dev 011" pitchFamily="2" charset="0"/>
              </a:rPr>
              <a:t>kjkc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>
                <a:latin typeface="Kruti Dev 011" pitchFamily="2" charset="0"/>
              </a:rPr>
              <a:t>dk</a:t>
            </a:r>
            <a:r>
              <a:rPr lang="en-US" sz="3600" b="1" dirty="0">
                <a:latin typeface="Kruti Dev 011" pitchFamily="2" charset="0"/>
              </a:rPr>
              <a:t> </a:t>
            </a:r>
            <a:r>
              <a:rPr lang="en-US" sz="3600" b="1" dirty="0" err="1" smtClean="0">
                <a:latin typeface="Kruti Dev 011" pitchFamily="2" charset="0"/>
              </a:rPr>
              <a:t>lsou</a:t>
            </a:r>
            <a:r>
              <a:rPr lang="en-US" sz="3600" b="1" dirty="0" smtClean="0">
                <a:latin typeface="Kruti Dev 011" pitchFamily="2" charset="0"/>
              </a:rPr>
              <a:t> u </a:t>
            </a:r>
            <a:r>
              <a:rPr lang="en-US" sz="3600" b="1" dirty="0" err="1">
                <a:latin typeface="Kruti Dev 011" pitchFamily="2" charset="0"/>
              </a:rPr>
              <a:t>djsaA</a:t>
            </a:r>
            <a:r>
              <a:rPr lang="en-US" sz="3600" b="1" dirty="0">
                <a:latin typeface="Kruti Dev 011" pitchFamily="2" charset="0"/>
              </a:rPr>
              <a:t/>
            </a:r>
            <a:br>
              <a:rPr lang="en-US" sz="3600" b="1" dirty="0">
                <a:latin typeface="Kruti Dev 011" pitchFamily="2" charset="0"/>
              </a:rPr>
            </a:br>
            <a:endParaRPr lang="en-IN" sz="3600" b="1" dirty="0">
              <a:latin typeface="Kruti Dev 011" pitchFamily="2" charset="0"/>
            </a:endParaRPr>
          </a:p>
          <a:p>
            <a:pPr marL="358775" indent="-358775"/>
            <a:endParaRPr lang="en-IN" sz="3600" b="1" dirty="0">
              <a:latin typeface="Kruti Dev 011" pitchFamily="2" charset="0"/>
            </a:endParaRPr>
          </a:p>
        </p:txBody>
      </p:sp>
      <p:pic>
        <p:nvPicPr>
          <p:cNvPr id="12" name="Content Placeholder 3" descr="diet2 -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4419600"/>
            <a:ext cx="27432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sleep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4419600"/>
            <a:ext cx="2590800" cy="2294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538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6478" y="-1"/>
            <a:ext cx="689882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77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;</a:t>
            </a:r>
            <a:r>
              <a:rPr lang="en-I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kn</a:t>
            </a:r>
            <a:r>
              <a:rPr lang="en-I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j[</a:t>
            </a:r>
            <a:r>
              <a:rPr lang="en-I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kus</a:t>
            </a:r>
            <a:r>
              <a:rPr lang="en-I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okyh</a:t>
            </a:r>
            <a:r>
              <a:rPr lang="en-IN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IN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ckras</a:t>
            </a:r>
            <a:endParaRPr lang="en-IN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8775" indent="-358775"/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i;kZIr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uhan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ysaA</a:t>
            </a:r>
            <a:endParaRPr lang="en-IN" sz="3600" b="1" dirty="0">
              <a:latin typeface="Kruti Dev 011" pitchFamily="2" charset="0"/>
              <a:ea typeface="+mj-ea"/>
              <a:cs typeface="+mj-cs"/>
            </a:endParaRPr>
          </a:p>
          <a:p>
            <a:pPr marL="358775" indent="-358775"/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mfpr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vkgkj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ysaA</a:t>
            </a:r>
            <a:endParaRPr lang="en-IN" sz="3600" b="1" dirty="0">
              <a:latin typeface="Kruti Dev 011" pitchFamily="2" charset="0"/>
              <a:ea typeface="+mj-ea"/>
              <a:cs typeface="+mj-cs"/>
            </a:endParaRPr>
          </a:p>
          <a:p>
            <a:pPr marL="358775" indent="-358775"/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,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sls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dk;Z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djsa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ftuls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eu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izlUu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jgs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]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tSls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laxhr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]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dfork,a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]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Mkal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]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ifjokj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ds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lkFk</a:t>
            </a:r>
            <a:r>
              <a:rPr lang="en-IN" sz="3600" b="1" dirty="0">
                <a:latin typeface="Kruti Dev 011" pitchFamily="2" charset="0"/>
                <a:ea typeface="+mj-ea"/>
                <a:cs typeface="+mj-cs"/>
              </a:rPr>
              <a:t> le; </a:t>
            </a:r>
            <a:r>
              <a:rPr lang="en-IN" sz="3600" b="1" dirty="0" err="1">
                <a:latin typeface="Kruti Dev 011" pitchFamily="2" charset="0"/>
                <a:ea typeface="+mj-ea"/>
                <a:cs typeface="+mj-cs"/>
              </a:rPr>
              <a:t>fcrk,aA</a:t>
            </a:r>
            <a:endParaRPr lang="en-IN" sz="3600" b="1" dirty="0">
              <a:latin typeface="Kruti Dev 011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18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77546"/>
          </a:xfrm>
        </p:spPr>
        <p:txBody>
          <a:bodyPr/>
          <a:lstStyle/>
          <a:p>
            <a:r>
              <a:rPr lang="en-US" sz="4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lg;ksx</a:t>
            </a:r>
            <a:endParaRPr lang="en-US" b="1" dirty="0">
              <a:solidFill>
                <a:srgbClr val="FF0000"/>
              </a:solidFill>
              <a:latin typeface="Kruti Dev 011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45" y="1564412"/>
            <a:ext cx="6083475" cy="3540988"/>
          </a:xfrm>
        </p:spPr>
        <p:txBody>
          <a:bodyPr>
            <a:normAutofit/>
          </a:bodyPr>
          <a:lstStyle/>
          <a:p>
            <a:pPr marL="179388" indent="-1588" algn="just">
              <a:buNone/>
            </a:pPr>
            <a:r>
              <a:rPr lang="en-US" b="1" dirty="0" smtClean="0">
                <a:latin typeface="Kruti Dev 011" pitchFamily="2" charset="0"/>
              </a:rPr>
              <a:t>;fn </a:t>
            </a:r>
            <a:r>
              <a:rPr lang="en-US" b="1" dirty="0" err="1" smtClean="0">
                <a:latin typeface="Kruti Dev 011" pitchFamily="2" charset="0"/>
              </a:rPr>
              <a:t>vki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ruko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xzflr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gSa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rks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vki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dsŒthŒ,eŒ;wŒ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ds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ekufld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foHkkx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ds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fuEu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eksckby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ij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lEidZ</a:t>
            </a:r>
            <a:r>
              <a:rPr lang="en-US" b="1" dirty="0" smtClean="0">
                <a:latin typeface="Kruti Dev 011" pitchFamily="2" charset="0"/>
              </a:rPr>
              <a:t> </a:t>
            </a:r>
            <a:r>
              <a:rPr lang="en-US" b="1" dirty="0" err="1" smtClean="0">
                <a:latin typeface="Kruti Dev 011" pitchFamily="2" charset="0"/>
              </a:rPr>
              <a:t>djsaA</a:t>
            </a:r>
            <a:endParaRPr lang="en-US" b="1" dirty="0" smtClean="0">
              <a:latin typeface="Kruti Dev 011" pitchFamily="2" charset="0"/>
            </a:endParaRPr>
          </a:p>
          <a:p>
            <a:pPr marL="179388" indent="-1588" algn="just">
              <a:buNone/>
            </a:pPr>
            <a:r>
              <a:rPr lang="en-US" b="1" dirty="0" err="1" smtClean="0">
                <a:solidFill>
                  <a:srgbClr val="2B0BB5"/>
                </a:solidFill>
                <a:latin typeface="Kruti Dev 011" pitchFamily="2" charset="0"/>
              </a:rPr>
              <a:t>eksŒ</a:t>
            </a:r>
            <a:r>
              <a:rPr lang="en-US" b="1" dirty="0" smtClean="0">
                <a:solidFill>
                  <a:srgbClr val="2B0BB5"/>
                </a:solidFill>
                <a:latin typeface="Kruti Dev 011" pitchFamily="2" charset="0"/>
              </a:rPr>
              <a:t> </a:t>
            </a:r>
            <a:r>
              <a:rPr lang="en-US" b="1" dirty="0" err="1" smtClean="0">
                <a:solidFill>
                  <a:srgbClr val="2B0BB5"/>
                </a:solidFill>
                <a:latin typeface="Kruti Dev 011" pitchFamily="2" charset="0"/>
              </a:rPr>
              <a:t>uaŒ</a:t>
            </a:r>
            <a:r>
              <a:rPr lang="en-US" b="1" dirty="0" smtClean="0">
                <a:solidFill>
                  <a:srgbClr val="2B0BB5"/>
                </a:solidFill>
                <a:latin typeface="Kruti Dev 011" pitchFamily="2" charset="0"/>
              </a:rPr>
              <a:t> 09511119123</a:t>
            </a:r>
            <a:r>
              <a:rPr lang="en-US" b="1" dirty="0" smtClean="0">
                <a:latin typeface="Kruti Dev 011" pitchFamily="2" charset="0"/>
              </a:rPr>
              <a:t>  </a:t>
            </a:r>
          </a:p>
          <a:p>
            <a:pPr marL="179388" indent="-1588" algn="just">
              <a:buNone/>
            </a:pPr>
            <a:r>
              <a:rPr lang="en-US" b="1" dirty="0" smtClean="0">
                <a:solidFill>
                  <a:srgbClr val="2B0BB5"/>
                </a:solidFill>
                <a:latin typeface="Kruti Dev 011" pitchFamily="2" charset="0"/>
              </a:rPr>
              <a:t>¼izfrfnu </a:t>
            </a:r>
            <a:r>
              <a:rPr lang="en-US" b="1" dirty="0" err="1" smtClean="0">
                <a:solidFill>
                  <a:srgbClr val="2B0BB5"/>
                </a:solidFill>
                <a:latin typeface="Kruti Dev 011" pitchFamily="2" charset="0"/>
              </a:rPr>
              <a:t>lqcg</a:t>
            </a:r>
            <a:r>
              <a:rPr lang="en-US" b="1" dirty="0" smtClean="0">
                <a:solidFill>
                  <a:srgbClr val="2B0BB5"/>
                </a:solidFill>
                <a:latin typeface="Kruti Dev 011" pitchFamily="2" charset="0"/>
              </a:rPr>
              <a:t> 10%00 </a:t>
            </a:r>
            <a:r>
              <a:rPr lang="en-US" b="1" dirty="0" err="1" smtClean="0">
                <a:solidFill>
                  <a:srgbClr val="2B0BB5"/>
                </a:solidFill>
                <a:latin typeface="Kruti Dev 011" pitchFamily="2" charset="0"/>
              </a:rPr>
              <a:t>ls</a:t>
            </a:r>
            <a:r>
              <a:rPr lang="en-US" b="1" dirty="0" smtClean="0">
                <a:solidFill>
                  <a:srgbClr val="2B0BB5"/>
                </a:solidFill>
                <a:latin typeface="Kruti Dev 011" pitchFamily="2" charset="0"/>
              </a:rPr>
              <a:t> ‘</a:t>
            </a:r>
            <a:r>
              <a:rPr lang="en-US" b="1" dirty="0" err="1" smtClean="0">
                <a:solidFill>
                  <a:srgbClr val="2B0BB5"/>
                </a:solidFill>
                <a:latin typeface="Kruti Dev 011" pitchFamily="2" charset="0"/>
              </a:rPr>
              <a:t>kk;a</a:t>
            </a:r>
            <a:r>
              <a:rPr lang="en-US" b="1" dirty="0" smtClean="0">
                <a:solidFill>
                  <a:srgbClr val="2B0BB5"/>
                </a:solidFill>
                <a:latin typeface="Kruti Dev 011" pitchFamily="2" charset="0"/>
              </a:rPr>
              <a:t> 04%00 </a:t>
            </a:r>
            <a:r>
              <a:rPr lang="en-US" b="1" dirty="0" err="1" smtClean="0">
                <a:solidFill>
                  <a:srgbClr val="2B0BB5"/>
                </a:solidFill>
                <a:latin typeface="Kruti Dev 011" pitchFamily="2" charset="0"/>
              </a:rPr>
              <a:t>cts</a:t>
            </a:r>
            <a:r>
              <a:rPr lang="en-US" b="1" dirty="0" smtClean="0">
                <a:solidFill>
                  <a:srgbClr val="2B0BB5"/>
                </a:solidFill>
                <a:latin typeface="Kruti Dev 011" pitchFamily="2" charset="0"/>
              </a:rPr>
              <a:t> rd½</a:t>
            </a:r>
            <a:endParaRPr lang="en-US" b="1" dirty="0">
              <a:solidFill>
                <a:srgbClr val="2B0BB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1550" y="297661"/>
            <a:ext cx="2857500" cy="30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98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219200"/>
            <a:ext cx="2743199" cy="430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38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3050" y="381002"/>
            <a:ext cx="61722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b="1" dirty="0">
              <a:latin typeface="Kruti Dev 011" pitchFamily="2" charset="0"/>
            </a:endParaRPr>
          </a:p>
          <a:p>
            <a:pPr algn="ctr">
              <a:buNone/>
            </a:pPr>
            <a:endParaRPr lang="en-US" b="1" dirty="0">
              <a:latin typeface="Kruti Dev 011" pitchFamily="2" charset="0"/>
            </a:endParaRPr>
          </a:p>
          <a:p>
            <a:pPr algn="ctr">
              <a:buNone/>
            </a:pPr>
            <a:r>
              <a:rPr lang="en-US" sz="4800" b="1" dirty="0" err="1">
                <a:latin typeface="Kruti Dev 011" pitchFamily="2" charset="0"/>
              </a:rPr>
              <a:t>ges'kk</a:t>
            </a:r>
            <a:r>
              <a:rPr lang="en-US" sz="4800" b="1" dirty="0">
                <a:latin typeface="Kruti Dev 011" pitchFamily="2" charset="0"/>
              </a:rPr>
              <a:t> ;</a:t>
            </a:r>
            <a:r>
              <a:rPr lang="en-US" sz="4800" b="1" dirty="0" err="1">
                <a:latin typeface="Kruti Dev 011" pitchFamily="2" charset="0"/>
              </a:rPr>
              <a:t>kn</a:t>
            </a:r>
            <a:r>
              <a:rPr lang="en-US" sz="4800" b="1" dirty="0">
                <a:latin typeface="Kruti Dev 011" pitchFamily="2" charset="0"/>
              </a:rPr>
              <a:t> j[</a:t>
            </a:r>
            <a:r>
              <a:rPr lang="en-US" sz="4800" b="1" dirty="0" err="1">
                <a:latin typeface="Kruti Dev 011" pitchFamily="2" charset="0"/>
              </a:rPr>
              <a:t>ksa</a:t>
            </a:r>
            <a:r>
              <a:rPr lang="en-US" sz="4800" b="1" dirty="0">
                <a:latin typeface="Kruti Dev 011" pitchFamily="2" charset="0"/>
              </a:rPr>
              <a:t> </a:t>
            </a:r>
            <a:r>
              <a:rPr lang="en-US" sz="4800" b="1" dirty="0" err="1">
                <a:latin typeface="Kruti Dev 011" pitchFamily="2" charset="0"/>
              </a:rPr>
              <a:t>csgrjhu</a:t>
            </a:r>
            <a:r>
              <a:rPr lang="en-US" sz="4800" b="1" dirty="0">
                <a:latin typeface="Kruti Dev 011" pitchFamily="2" charset="0"/>
              </a:rPr>
              <a:t> </a:t>
            </a:r>
            <a:r>
              <a:rPr lang="en-US" sz="4800" b="1" dirty="0" err="1">
                <a:latin typeface="Kruti Dev 011" pitchFamily="2" charset="0"/>
              </a:rPr>
              <a:t>fnuksa</a:t>
            </a:r>
            <a:r>
              <a:rPr lang="en-US" sz="4800" b="1" dirty="0">
                <a:latin typeface="Kruti Dev 011" pitchFamily="2" charset="0"/>
              </a:rPr>
              <a:t> ds </a:t>
            </a:r>
            <a:r>
              <a:rPr lang="en-US" sz="4800" b="1" dirty="0" err="1">
                <a:latin typeface="Kruti Dev 011" pitchFamily="2" charset="0"/>
              </a:rPr>
              <a:t>fy;s</a:t>
            </a:r>
            <a:r>
              <a:rPr lang="en-US" sz="4800" b="1" dirty="0">
                <a:latin typeface="Kruti Dev 011" pitchFamily="2" charset="0"/>
              </a:rPr>
              <a:t> </a:t>
            </a:r>
            <a:r>
              <a:rPr lang="en-US" sz="4800" b="1" dirty="0" err="1">
                <a:latin typeface="Kruti Dev 011" pitchFamily="2" charset="0"/>
              </a:rPr>
              <a:t>cqjs</a:t>
            </a:r>
            <a:r>
              <a:rPr lang="en-US" sz="4800" b="1" dirty="0">
                <a:latin typeface="Kruti Dev 011" pitchFamily="2" charset="0"/>
              </a:rPr>
              <a:t> le; </a:t>
            </a:r>
            <a:r>
              <a:rPr lang="en-US" sz="4800" b="1" dirty="0" err="1">
                <a:latin typeface="Kruti Dev 011" pitchFamily="2" charset="0"/>
              </a:rPr>
              <a:t>ls</a:t>
            </a:r>
            <a:r>
              <a:rPr lang="en-US" sz="4800" b="1" dirty="0">
                <a:latin typeface="Kruti Dev 011" pitchFamily="2" charset="0"/>
              </a:rPr>
              <a:t> </a:t>
            </a:r>
            <a:r>
              <a:rPr lang="en-US" sz="4800" b="1" dirty="0" err="1">
                <a:latin typeface="Kruti Dev 011" pitchFamily="2" charset="0"/>
              </a:rPr>
              <a:t>yM+uk</a:t>
            </a:r>
            <a:r>
              <a:rPr lang="en-US" sz="4800" b="1" dirty="0">
                <a:latin typeface="Kruti Dev 011" pitchFamily="2" charset="0"/>
              </a:rPr>
              <a:t> </a:t>
            </a:r>
            <a:r>
              <a:rPr lang="en-US" sz="4800" b="1" dirty="0" err="1">
                <a:latin typeface="Kruti Dev 011" pitchFamily="2" charset="0"/>
              </a:rPr>
              <a:t>iM+rk</a:t>
            </a:r>
            <a:r>
              <a:rPr lang="en-US" sz="4800" b="1" dirty="0">
                <a:latin typeface="Kruti Dev 011" pitchFamily="2" charset="0"/>
              </a:rPr>
              <a:t> </a:t>
            </a:r>
            <a:r>
              <a:rPr lang="en-US" sz="4800" b="1" dirty="0" err="1">
                <a:latin typeface="Kruti Dev 011" pitchFamily="2" charset="0"/>
              </a:rPr>
              <a:t>gS</a:t>
            </a:r>
            <a:endParaRPr lang="en-US" sz="4800" b="1" dirty="0">
              <a:latin typeface="Kruti Dev 01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68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675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800" dirty="0" err="1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ekWM</a:t>
            </a:r>
            <a:r>
              <a:rPr lang="en-US" sz="4800" dirty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~;</a:t>
            </a:r>
            <a:r>
              <a:rPr lang="en-US" sz="4800" dirty="0" smtClean="0">
                <a:solidFill>
                  <a:srgbClr val="2B0B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wy&amp;11 </a:t>
            </a:r>
            <a:endParaRPr lang="en-US" sz="4800" dirty="0">
              <a:solidFill>
                <a:srgbClr val="2B0BB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	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fpfdRlky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;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ds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i;kZoj.k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dh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lQkbZ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0" pitchFamily="2" charset="0"/>
            </a:endParaRPr>
          </a:p>
          <a:p>
            <a:pPr algn="ctr">
              <a:buNone/>
            </a:pP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8229600" cy="1470025"/>
          </a:xfrm>
        </p:spPr>
        <p:txBody>
          <a:bodyPr>
            <a:noAutofit/>
          </a:bodyPr>
          <a:lstStyle/>
          <a:p>
            <a:pPr algn="l"/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izfrfnu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fuEufyf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[</a:t>
            </a:r>
            <a:r>
              <a:rPr lang="en-US" sz="4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kr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vko’;d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midj.kksa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dh </a:t>
            </a:r>
            <a:r>
              <a:rPr lang="en-US" sz="4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lrg</a:t>
            </a:r>
            <a:r>
              <a:rPr lang="en-US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dh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lQkbZ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>djsa</a:t>
            </a:r>
            <a:r>
              <a:rPr 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  <a:t/>
            </a:r>
            <a:br>
              <a:rPr lang="en-US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1" pitchFamily="2" charset="0"/>
              </a:rPr>
            </a:br>
            <a:endParaRPr lang="en-US" sz="40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1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2057400"/>
            <a:ext cx="7772400" cy="434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63550" lvl="0" indent="-1158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2400" b="1" dirty="0">
                <a:latin typeface="Kruti Dev 011" pitchFamily="2" charset="0"/>
              </a:rPr>
              <a:t> </a:t>
            </a:r>
            <a:r>
              <a:rPr lang="en-US" sz="2400" b="1" dirty="0" err="1">
                <a:latin typeface="Kruti Dev 011" pitchFamily="2" charset="0"/>
              </a:rPr>
              <a:t>dejksa</a:t>
            </a:r>
            <a:r>
              <a:rPr lang="en-US" sz="2400" b="1" dirty="0">
                <a:latin typeface="Kruti Dev 011" pitchFamily="2" charset="0"/>
              </a:rPr>
              <a:t> dh </a:t>
            </a:r>
            <a:r>
              <a:rPr lang="en-US" sz="2400" b="1" dirty="0" err="1">
                <a:latin typeface="Kruti Dev 011" pitchFamily="2" charset="0"/>
              </a:rPr>
              <a:t>lQkbZ</a:t>
            </a:r>
            <a:endParaRPr lang="en-US" sz="2400" b="1" dirty="0">
              <a:latin typeface="Kruti Dev 011" pitchFamily="2" charset="0"/>
            </a:endParaRPr>
          </a:p>
          <a:p>
            <a:pPr marL="463550" lvl="0" indent="-1158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2400" b="1" dirty="0">
                <a:latin typeface="Kruti Dev 011" pitchFamily="2" charset="0"/>
              </a:rPr>
              <a:t> </a:t>
            </a:r>
            <a:r>
              <a:rPr lang="en-US" sz="2400" b="1" dirty="0" err="1">
                <a:latin typeface="Kruti Dev 011" pitchFamily="2" charset="0"/>
              </a:rPr>
              <a:t>ekWuhVj</a:t>
            </a:r>
            <a:r>
              <a:rPr lang="en-US" sz="2400" b="1" dirty="0">
                <a:latin typeface="Kruti Dev 011" pitchFamily="2" charset="0"/>
              </a:rPr>
              <a:t> </a:t>
            </a:r>
          </a:p>
          <a:p>
            <a:pPr marL="463550" lvl="0" indent="-1158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2400" b="1" dirty="0">
                <a:latin typeface="Kruti Dev 011" pitchFamily="2" charset="0"/>
              </a:rPr>
              <a:t> </a:t>
            </a:r>
            <a:r>
              <a:rPr lang="en-US" sz="2400" b="1" dirty="0" err="1">
                <a:latin typeface="Kruti Dev 011" pitchFamily="2" charset="0"/>
              </a:rPr>
              <a:t>osaVhysVj</a:t>
            </a:r>
            <a:r>
              <a:rPr lang="en-US" sz="2400" b="1" dirty="0">
                <a:latin typeface="Kruti Dev 011" pitchFamily="2" charset="0"/>
              </a:rPr>
              <a:t> </a:t>
            </a:r>
          </a:p>
          <a:p>
            <a:pPr marL="463550" lvl="0" indent="-1158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24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2400" b="1" dirty="0" err="1">
                <a:latin typeface="Kruti Dev 011" pitchFamily="2" charset="0"/>
                <a:ea typeface="+mj-ea"/>
                <a:cs typeface="+mj-cs"/>
              </a:rPr>
              <a:t>dh&amp;cksMZ</a:t>
            </a:r>
            <a:endParaRPr lang="en-US" sz="2400" b="1" dirty="0">
              <a:latin typeface="Kruti Dev 011" pitchFamily="2" charset="0"/>
              <a:ea typeface="+mj-ea"/>
              <a:cs typeface="+mj-cs"/>
            </a:endParaRPr>
          </a:p>
          <a:p>
            <a:pPr marL="463550" lvl="0" indent="-1158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24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2400" b="1" dirty="0" err="1">
                <a:latin typeface="Kruti Dev 011" pitchFamily="2" charset="0"/>
                <a:ea typeface="+mj-ea"/>
                <a:cs typeface="+mj-cs"/>
              </a:rPr>
              <a:t>VsyhQksu</a:t>
            </a:r>
            <a:endParaRPr lang="en-US" sz="2400" b="1" dirty="0">
              <a:latin typeface="Kruti Dev 011" pitchFamily="2" charset="0"/>
              <a:ea typeface="+mj-ea"/>
              <a:cs typeface="+mj-cs"/>
            </a:endParaRPr>
          </a:p>
          <a:p>
            <a:pPr marL="463550" lvl="0" indent="-1158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24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2400" b="1" dirty="0" err="1">
                <a:latin typeface="Kruti Dev 011" pitchFamily="2" charset="0"/>
                <a:ea typeface="+mj-ea"/>
                <a:cs typeface="+mj-cs"/>
              </a:rPr>
              <a:t>Mksj</a:t>
            </a:r>
            <a:r>
              <a:rPr lang="en-US" sz="24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2400" b="1" dirty="0" err="1">
                <a:latin typeface="Kruti Dev 011" pitchFamily="2" charset="0"/>
                <a:ea typeface="+mj-ea"/>
                <a:cs typeface="+mj-cs"/>
              </a:rPr>
              <a:t>gSaMy</a:t>
            </a:r>
            <a:endParaRPr lang="en-US" sz="2400" b="1" dirty="0">
              <a:latin typeface="Kruti Dev 011" pitchFamily="2" charset="0"/>
              <a:ea typeface="+mj-ea"/>
              <a:cs typeface="+mj-cs"/>
            </a:endParaRPr>
          </a:p>
          <a:p>
            <a:pPr marL="463550" lvl="0" indent="-1158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  <a:ea typeface="+mj-ea"/>
                <a:cs typeface="+mj-cs"/>
              </a:rPr>
              <a:t> f[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  <a:ea typeface="+mj-ea"/>
                <a:cs typeface="+mj-cs"/>
              </a:rPr>
              <a:t>kM+dh</a:t>
            </a:r>
            <a:endParaRPr lang="en-US" sz="2400" b="1" dirty="0">
              <a:latin typeface="Kruti Dev 011" pitchFamily="2" charset="0"/>
              <a:ea typeface="+mj-ea"/>
              <a:cs typeface="+mj-cs"/>
            </a:endParaRPr>
          </a:p>
          <a:p>
            <a:pPr marL="463550" lvl="0" indent="-1158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24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2400" b="1" dirty="0" err="1">
                <a:latin typeface="Kruti Dev 011" pitchFamily="2" charset="0"/>
                <a:ea typeface="+mj-ea"/>
                <a:cs typeface="+mj-cs"/>
              </a:rPr>
              <a:t>vkyk</a:t>
            </a:r>
            <a:endParaRPr lang="en-US" sz="2400" b="1" dirty="0">
              <a:latin typeface="Kruti Dev 011" pitchFamily="2" charset="0"/>
              <a:ea typeface="+mj-ea"/>
              <a:cs typeface="+mj-cs"/>
            </a:endParaRPr>
          </a:p>
          <a:p>
            <a:pPr marL="463550" lvl="0" indent="-1158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24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2400" b="1" dirty="0" err="1">
                <a:latin typeface="Kruti Dev 011" pitchFamily="2" charset="0"/>
                <a:ea typeface="+mj-ea"/>
                <a:cs typeface="+mj-cs"/>
              </a:rPr>
              <a:t>ch-ih</a:t>
            </a:r>
            <a:r>
              <a:rPr lang="en-US" sz="2400" b="1" dirty="0">
                <a:latin typeface="Kruti Dev 011" pitchFamily="2" charset="0"/>
                <a:ea typeface="+mj-ea"/>
                <a:cs typeface="+mj-cs"/>
              </a:rPr>
              <a:t>- </a:t>
            </a:r>
            <a:r>
              <a:rPr lang="en-US" sz="2400" b="1" dirty="0" err="1">
                <a:latin typeface="Kruti Dev 011" pitchFamily="2" charset="0"/>
                <a:ea typeface="+mj-ea"/>
                <a:cs typeface="+mj-cs"/>
              </a:rPr>
              <a:t>dQ</a:t>
            </a:r>
            <a:endParaRPr lang="en-US" sz="2400" b="1" dirty="0">
              <a:latin typeface="Kruti Dev 011" pitchFamily="2" charset="0"/>
              <a:ea typeface="+mj-ea"/>
              <a:cs typeface="+mj-cs"/>
            </a:endParaRPr>
          </a:p>
          <a:p>
            <a:pPr marL="463550" lvl="0" indent="-115888">
              <a:spcBef>
                <a:spcPts val="6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US" sz="24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2400" b="1" dirty="0" err="1">
                <a:latin typeface="Kruti Dev 011" pitchFamily="2" charset="0"/>
                <a:ea typeface="+mj-ea"/>
                <a:cs typeface="+mj-cs"/>
              </a:rPr>
              <a:t>Q’kZ</a:t>
            </a:r>
            <a:r>
              <a:rPr lang="en-US" sz="24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2400" b="1" dirty="0" err="1">
                <a:latin typeface="Kruti Dev 011" pitchFamily="2" charset="0"/>
                <a:ea typeface="+mj-ea"/>
                <a:cs typeface="+mj-cs"/>
              </a:rPr>
              <a:t>vkSj</a:t>
            </a:r>
            <a:r>
              <a:rPr lang="en-US" sz="2400" b="1" dirty="0">
                <a:latin typeface="Kruti Dev 011" pitchFamily="2" charset="0"/>
                <a:ea typeface="+mj-ea"/>
                <a:cs typeface="+mj-cs"/>
              </a:rPr>
              <a:t> </a:t>
            </a:r>
            <a:r>
              <a:rPr lang="en-US" sz="2400" b="1" dirty="0" err="1" smtClean="0">
                <a:latin typeface="Kruti Dev 011" pitchFamily="2" charset="0"/>
                <a:ea typeface="+mj-ea"/>
                <a:cs typeface="+mj-cs"/>
              </a:rPr>
              <a:t>nhokjsa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  <a:ea typeface="+mj-ea"/>
                <a:cs typeface="+mj-cs"/>
              </a:rPr>
              <a:t/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uti Dev 011" pitchFamily="2" charset="0"/>
                <a:ea typeface="+mj-ea"/>
                <a:cs typeface="+mj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uti Dev 011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NksVs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midj.kksa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 dh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uti Dev 010" pitchFamily="2" charset="0"/>
              </a:rPr>
              <a:t>lQkbZ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uti Dev 01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000" b="1" dirty="0" smtClean="0">
                <a:latin typeface="Kruti Dev 011" pitchFamily="2" charset="0"/>
              </a:rPr>
              <a:t>70 </a:t>
            </a:r>
            <a:r>
              <a:rPr lang="en-US" sz="3000" b="1" dirty="0" err="1" smtClean="0">
                <a:latin typeface="Kruti Dev 011" pitchFamily="2" charset="0"/>
              </a:rPr>
              <a:t>izfr’kr</a:t>
            </a:r>
            <a:r>
              <a:rPr lang="en-US" sz="3000" b="1" dirty="0" smtClean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vkblksizksikby</a:t>
            </a:r>
            <a:r>
              <a:rPr lang="en-US" sz="3000" b="1" dirty="0">
                <a:latin typeface="Kruti Dev 011" pitchFamily="2" charset="0"/>
              </a:rPr>
              <a:t> ,</a:t>
            </a:r>
            <a:r>
              <a:rPr lang="en-US" sz="3000" b="1" dirty="0" err="1">
                <a:latin typeface="Kruti Dev 011" pitchFamily="2" charset="0"/>
              </a:rPr>
              <a:t>Ydksgy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dk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iz;ksx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djsa</a:t>
            </a:r>
            <a:endParaRPr lang="en-US" sz="3000" b="1" dirty="0">
              <a:latin typeface="Kruti Dev 011" pitchFamily="2" charset="0"/>
            </a:endParaRPr>
          </a:p>
          <a:p>
            <a:pPr algn="just"/>
            <a:r>
              <a:rPr lang="en-US" sz="3000" b="1" dirty="0" err="1">
                <a:latin typeface="Kruti Dev 011" pitchFamily="2" charset="0"/>
              </a:rPr>
              <a:t>ckj&amp;ckj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Li’kZ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djus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okyh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oLrq,a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tSls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Mksj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gSaM+y</a:t>
            </a:r>
            <a:r>
              <a:rPr lang="en-US" sz="3000" b="1" dirty="0">
                <a:latin typeface="Kruti Dev 011" pitchFamily="2" charset="0"/>
              </a:rPr>
              <a:t>] </a:t>
            </a:r>
            <a:r>
              <a:rPr lang="en-US" sz="3000" b="1" dirty="0" err="1">
                <a:latin typeface="Kruti Dev 011" pitchFamily="2" charset="0"/>
              </a:rPr>
              <a:t>vyekjh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gSaM+y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mUgsa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nks&amp;rhu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ckj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vPNs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ls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>
                <a:latin typeface="Kruti Dev 011" pitchFamily="2" charset="0"/>
              </a:rPr>
              <a:t>lkQ</a:t>
            </a:r>
            <a:r>
              <a:rPr lang="en-US" sz="3000" b="1" dirty="0">
                <a:latin typeface="Kruti Dev 011" pitchFamily="2" charset="0"/>
              </a:rPr>
              <a:t> </a:t>
            </a:r>
            <a:r>
              <a:rPr lang="en-US" sz="3000" b="1" dirty="0" err="1" smtClean="0">
                <a:latin typeface="Kruti Dev 011" pitchFamily="2" charset="0"/>
              </a:rPr>
              <a:t>djsaA</a:t>
            </a:r>
            <a:endParaRPr lang="en-US" sz="3000" b="1" dirty="0" smtClean="0">
              <a:latin typeface="Kruti Dev 011" pitchFamily="2" charset="0"/>
            </a:endParaRPr>
          </a:p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Kruti Dev 011" pitchFamily="2" charset="0"/>
              </a:rPr>
              <a:t>70 </a:t>
            </a:r>
            <a:r>
              <a:rPr lang="en-US" sz="2800" b="1" dirty="0" err="1" smtClean="0">
                <a:solidFill>
                  <a:srgbClr val="FF0000"/>
                </a:solidFill>
                <a:latin typeface="Kruti Dev 011" pitchFamily="2" charset="0"/>
              </a:rPr>
              <a:t>izfr’kr</a:t>
            </a:r>
            <a:r>
              <a:rPr lang="en-US" sz="2800" b="1" dirty="0" smtClean="0">
                <a:solidFill>
                  <a:srgbClr val="FF0000"/>
                </a:solidFill>
                <a:latin typeface="Kruti Dev 011" pitchFamily="2" charset="0"/>
              </a:rPr>
              <a:t> ,</a:t>
            </a:r>
            <a:r>
              <a:rPr lang="en-US" sz="2800" b="1" dirty="0" err="1" smtClean="0">
                <a:solidFill>
                  <a:srgbClr val="FF0000"/>
                </a:solidFill>
                <a:latin typeface="Kruti Dev 011" pitchFamily="2" charset="0"/>
              </a:rPr>
              <a:t>Ydksgy</a:t>
            </a:r>
            <a:r>
              <a:rPr lang="en-US" sz="2800" b="1" dirty="0" smtClean="0">
                <a:solidFill>
                  <a:srgbClr val="FF0000"/>
                </a:solidFill>
                <a:latin typeface="Kruti Dev 011" pitchFamily="2" charset="0"/>
              </a:rPr>
              <a:t> </a:t>
            </a:r>
            <a:r>
              <a:rPr lang="en-US" sz="3000" b="1" dirty="0" err="1" smtClean="0">
                <a:latin typeface="Kruti Dev 011" pitchFamily="2" charset="0"/>
              </a:rPr>
              <a:t>cukus</a:t>
            </a:r>
            <a:r>
              <a:rPr lang="en-US" sz="3000" b="1" dirty="0" smtClean="0">
                <a:latin typeface="Kruti Dev 011" pitchFamily="2" charset="0"/>
              </a:rPr>
              <a:t> </a:t>
            </a:r>
            <a:r>
              <a:rPr lang="en-US" sz="3000" b="1" dirty="0" err="1" smtClean="0">
                <a:latin typeface="Kruti Dev 011" pitchFamily="2" charset="0"/>
              </a:rPr>
              <a:t>ds</a:t>
            </a:r>
            <a:r>
              <a:rPr lang="en-US" sz="3000" b="1" dirty="0" smtClean="0">
                <a:latin typeface="Kruti Dev 011" pitchFamily="2" charset="0"/>
              </a:rPr>
              <a:t> </a:t>
            </a:r>
            <a:r>
              <a:rPr lang="en-US" sz="3000" b="1" dirty="0" err="1" smtClean="0">
                <a:latin typeface="Kruti Dev 011" pitchFamily="2" charset="0"/>
              </a:rPr>
              <a:t>fy;s</a:t>
            </a:r>
            <a:r>
              <a:rPr lang="en-US" sz="3000" b="1" dirty="0" smtClean="0">
                <a:latin typeface="Kruti Dev 011" pitchFamily="2" charset="0"/>
              </a:rPr>
              <a:t> 700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ml </a:t>
            </a:r>
            <a:r>
              <a:rPr lang="en-US" sz="2800" b="1" dirty="0" smtClean="0">
                <a:latin typeface="Kruti Dev 011" pitchFamily="2" charset="0"/>
                <a:cs typeface="Times New Roman" pitchFamily="18" charset="0"/>
              </a:rPr>
              <a:t>,</a:t>
            </a:r>
            <a:r>
              <a:rPr lang="en-US" sz="2800" b="1" dirty="0" err="1" smtClean="0">
                <a:latin typeface="Kruti Dev 011" pitchFamily="2" charset="0"/>
                <a:cs typeface="Times New Roman" pitchFamily="18" charset="0"/>
              </a:rPr>
              <a:t>Ydksgy</a:t>
            </a:r>
            <a:r>
              <a:rPr lang="en-US" sz="2800" b="1" dirty="0" smtClean="0">
                <a:latin typeface="Kruti Dev 011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Kruti Dev 011" pitchFamily="2" charset="0"/>
                <a:cs typeface="Times New Roman" pitchFamily="18" charset="0"/>
              </a:rPr>
              <a:t>dks</a:t>
            </a:r>
            <a:r>
              <a:rPr lang="en-US" sz="2800" b="1" dirty="0" smtClean="0">
                <a:latin typeface="Kruti Dev 011" pitchFamily="2" charset="0"/>
                <a:cs typeface="Times New Roman" pitchFamily="18" charset="0"/>
              </a:rPr>
              <a:t> ,d </a:t>
            </a:r>
            <a:r>
              <a:rPr lang="en-US" sz="2800" b="1" dirty="0" err="1" smtClean="0">
                <a:latin typeface="Kruti Dev 011" pitchFamily="2" charset="0"/>
                <a:cs typeface="Times New Roman" pitchFamily="18" charset="0"/>
              </a:rPr>
              <a:t>yhVj</a:t>
            </a:r>
            <a:r>
              <a:rPr lang="en-US" sz="2800" b="1" dirty="0" smtClean="0">
                <a:latin typeface="Kruti Dev 011" pitchFamily="2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Kruti Dev 011" pitchFamily="2" charset="0"/>
                <a:cs typeface="Times New Roman" pitchFamily="18" charset="0"/>
              </a:rPr>
              <a:t>ikuh</a:t>
            </a:r>
            <a:r>
              <a:rPr lang="en-US" sz="2800" b="1" dirty="0" smtClean="0">
                <a:latin typeface="Kruti Dev 011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Kruti Dev 011" pitchFamily="2" charset="0"/>
                <a:cs typeface="Times New Roman" pitchFamily="18" charset="0"/>
              </a:rPr>
              <a:t>esa</a:t>
            </a:r>
            <a:r>
              <a:rPr lang="en-US" sz="2800" b="1" dirty="0" smtClean="0">
                <a:latin typeface="Kruti Dev 011" pitchFamily="2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Kruti Dev 011" pitchFamily="2" charset="0"/>
                <a:cs typeface="Times New Roman" pitchFamily="18" charset="0"/>
              </a:rPr>
              <a:t>feyk;saA</a:t>
            </a:r>
            <a:endParaRPr lang="en-US" sz="3000" b="1" dirty="0">
              <a:latin typeface="Kruti Dev 011" pitchFamily="2" charset="0"/>
              <a:cs typeface="Times New Roman" pitchFamily="18" charset="0"/>
            </a:endParaRPr>
          </a:p>
          <a:p>
            <a:endParaRPr lang="en-US" sz="3000" b="1" dirty="0">
              <a:latin typeface="Kruti Dev 011" pitchFamily="2" charset="0"/>
            </a:endParaRPr>
          </a:p>
        </p:txBody>
      </p:sp>
      <p:pic>
        <p:nvPicPr>
          <p:cNvPr id="1026" name="Picture 2" descr="C:\Users\DELL SYSTEM\Desktop\WhatsApp Image 2020-04-07 at 11.49.02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657600"/>
            <a:ext cx="1806347" cy="294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6703</Words>
  <Application>Microsoft Office PowerPoint</Application>
  <PresentationFormat>On-screen Show (4:3)</PresentationFormat>
  <Paragraphs>796</Paragraphs>
  <Slides>161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4" baseType="lpstr">
      <vt:lpstr>Office Theme</vt:lpstr>
      <vt:lpstr>1_Office Theme</vt:lpstr>
      <vt:lpstr>Acrobat Document</vt:lpstr>
      <vt:lpstr>fdax tktZ fpfdRlk fo’ofo|ky;] mŒizŒ] y[kuÅ ds-th-,e-;w- bULVhV~;wV vkWQ iSjkesfMdy lkablsUl   dksfoM&amp;19] izf’k{k.k ekWM~;wy </vt:lpstr>
      <vt:lpstr>fo“k; lwph</vt:lpstr>
      <vt:lpstr>Slide 3</vt:lpstr>
      <vt:lpstr>Slide 4</vt:lpstr>
      <vt:lpstr> dksfoM&amp;19] izf’k{k.k ekWM~;wy Lokxr ,oa ifjp; </vt:lpstr>
      <vt:lpstr>Lokxr ,oa ifjp;</vt:lpstr>
      <vt:lpstr>vc ge pkgsaxs vki viuk ifjp; ns%&amp;</vt:lpstr>
      <vt:lpstr>Lkh[kus dk lqjf{kr ekgkSy%&amp;</vt:lpstr>
      <vt:lpstr>‘kSf{kd izk:i </vt:lpstr>
      <vt:lpstr> ekWM~;wy&amp;1 </vt:lpstr>
      <vt:lpstr>oSf’od ifjn`’; ¼Xykscy flusfj;ks½%&amp;</vt:lpstr>
      <vt:lpstr>dksjksuk ds fo"k; esa laf{kIr o.kZu%&amp;</vt:lpstr>
      <vt:lpstr>dksjksuk ok;jl ,oa vU; jksx%&amp;</vt:lpstr>
      <vt:lpstr>dksjksuk ok;jl ,oa çfrjks/kd {kerk%&amp;</vt:lpstr>
      <vt:lpstr> dksjksuk ok;jl ,oa çfrjks/kd {kerk%&amp;</vt:lpstr>
      <vt:lpstr>çfrjks/kd {kerk dks c&lt;+kus ds fy, vk;q"k ea=ky; }kjk fn, x, fn'kk&amp;funsZ'k%&amp;</vt:lpstr>
      <vt:lpstr>LoLFk cus jgus dk rjhdk%&amp;</vt:lpstr>
      <vt:lpstr>.</vt:lpstr>
      <vt:lpstr>lkjka’k%&amp;</vt:lpstr>
      <vt:lpstr> ekWM~;wy&amp;2 </vt:lpstr>
      <vt:lpstr>fo“k;%&amp;</vt:lpstr>
      <vt:lpstr>D;k gS dksfoM&amp;19 \</vt:lpstr>
      <vt:lpstr>dksfoM&amp;19 dk laØe.k dSls QSyrk gS? </vt:lpstr>
      <vt:lpstr>dksfoM&amp;19 dh buD;wcs’ku vof/k (Incubation Period):-</vt:lpstr>
      <vt:lpstr>dksfoM&amp;19 dk laØe.k (Incidence):-</vt:lpstr>
      <vt:lpstr>jksx ds lekU; y{k.k</vt:lpstr>
      <vt:lpstr>dksfoM&amp;19 chekjh dh xaHkhjrk</vt:lpstr>
      <vt:lpstr>Slide 28</vt:lpstr>
      <vt:lpstr>Slide 29</vt:lpstr>
      <vt:lpstr>dksfoM&amp;19 ds laØe.k ls mRiUu tfVyrk,a ¼Complications½</vt:lpstr>
      <vt:lpstr>Prophylaxis (jksxfujks/k) </vt:lpstr>
      <vt:lpstr>dksfoM&amp;19 ls cpko</vt:lpstr>
      <vt:lpstr>Slide 33</vt:lpstr>
      <vt:lpstr> ekWM~;wy&amp;3 </vt:lpstr>
      <vt:lpstr>mís';%&amp;</vt:lpstr>
      <vt:lpstr> lkekU; lko/kkfu;ka</vt:lpstr>
      <vt:lpstr>vkbZŒlhŒ,eŒvkjŒ ds fn'kk funsZ'kksa ds vuqlkj dksfoM&amp;19 dk ijh{k.k</vt:lpstr>
      <vt:lpstr>vkbZŒlhŒ,eŒvkjŒ ds fn'kk funsZ'kksa ds vuqlkj dksfoM&amp;19 ls laØfer ejhtksa dh nksckjk ls tkapA </vt:lpstr>
      <vt:lpstr>lSaiy dk ukekadu </vt:lpstr>
      <vt:lpstr>fjD;wth’ku Q‚eZ</vt:lpstr>
      <vt:lpstr>Slide 41</vt:lpstr>
      <vt:lpstr>lSaiy fudkyus ds fy, vko’;d ilZuy izksVSfDVo bD;qiesaV</vt:lpstr>
      <vt:lpstr>dksfoM&amp;19 laØfer ejht dks ukd ls lSiay fudkyuk</vt:lpstr>
      <vt:lpstr>Slide 44</vt:lpstr>
      <vt:lpstr>xys ls lSaiy fudkyuk </vt:lpstr>
      <vt:lpstr>LFkkukUrj.k dh ‘krasZ </vt:lpstr>
      <vt:lpstr>dsŒthŒ,eŒ;wŒ esa dksfoM&amp;19 laSiy dh iSfdax ,oa VªkWliksVZ djus dk rjhdk%&amp;</vt:lpstr>
      <vt:lpstr>Lohd`fr dh ‘krasZ@fu;e</vt:lpstr>
      <vt:lpstr>dksfoM&amp;19 uewus dh vLohd`fr fu;e</vt:lpstr>
      <vt:lpstr>Slide 50</vt:lpstr>
      <vt:lpstr> lkjka’k</vt:lpstr>
      <vt:lpstr> ekWM~;wy&amp;4 </vt:lpstr>
      <vt:lpstr>fo”k;</vt:lpstr>
      <vt:lpstr>gesa gkFkksa dh LoPNrk ds pj.kksa dh vko’;drk D;ksa gS\</vt:lpstr>
      <vt:lpstr>gkFkksa dh LoPNrk</vt:lpstr>
      <vt:lpstr>Slide 56</vt:lpstr>
      <vt:lpstr>[kkalus ,oa Nhadus dk lgh rjhdk</vt:lpstr>
      <vt:lpstr>gkFk /kksus ds pj.k</vt:lpstr>
      <vt:lpstr>Slide 59</vt:lpstr>
      <vt:lpstr>ekLd ds izdkj</vt:lpstr>
      <vt:lpstr>Slide 61</vt:lpstr>
      <vt:lpstr>ekLd iguus dk rjhdk</vt:lpstr>
      <vt:lpstr>ekLd dSls igus</vt:lpstr>
      <vt:lpstr>Slide 64</vt:lpstr>
      <vt:lpstr>N&amp;95 fQV VsLV</vt:lpstr>
      <vt:lpstr>nLrkusa</vt:lpstr>
      <vt:lpstr>Slide 67</vt:lpstr>
      <vt:lpstr>Slide 68</vt:lpstr>
      <vt:lpstr>Lkkjka’k%&amp;</vt:lpstr>
      <vt:lpstr> ekWM~;wy&amp;5 </vt:lpstr>
      <vt:lpstr>fo“k;</vt:lpstr>
      <vt:lpstr>ilZuy izksVsfDVo bD;wIesUV  </vt:lpstr>
      <vt:lpstr>ilZuy izksVsfDVo bD;wIesUV iguus dk rjhdk&amp;</vt:lpstr>
      <vt:lpstr>Slide 74</vt:lpstr>
      <vt:lpstr>ilZuy izksVsfDVo bD;wIesUV fudkyus dk rjhdk&amp;</vt:lpstr>
      <vt:lpstr>Slide 76</vt:lpstr>
      <vt:lpstr>Slide 77</vt:lpstr>
      <vt:lpstr>Slide 78</vt:lpstr>
      <vt:lpstr>ilZuy izksVsfDVo bD;wiesUV dk mi;ksx </vt:lpstr>
      <vt:lpstr>ilZuy izksVsfDVo bD;wiesUV dk mi;ksx </vt:lpstr>
      <vt:lpstr>Slide 81</vt:lpstr>
      <vt:lpstr>Lkkjka’k</vt:lpstr>
      <vt:lpstr> ekWM~;wy&amp;10 </vt:lpstr>
      <vt:lpstr>Slide 84</vt:lpstr>
      <vt:lpstr>LokLF; dfeZ;ksa dh ns[kHkky</vt:lpstr>
      <vt:lpstr>Slide 86</vt:lpstr>
      <vt:lpstr>Hk; </vt:lpstr>
      <vt:lpstr>ewy fl)kar </vt:lpstr>
      <vt:lpstr>Relaxation </vt:lpstr>
      <vt:lpstr>ldkjkRed ekufld LokLF;</vt:lpstr>
      <vt:lpstr>Slide 91</vt:lpstr>
      <vt:lpstr>Slide 92</vt:lpstr>
      <vt:lpstr>;kn j[kus okyh ckras</vt:lpstr>
      <vt:lpstr>lg;ksx</vt:lpstr>
      <vt:lpstr>Slide 95</vt:lpstr>
      <vt:lpstr>Slide 96</vt:lpstr>
      <vt:lpstr> ekWM~;wy&amp;11 </vt:lpstr>
      <vt:lpstr>izfrfnu fuEufyf[kr vko’;d midj.kksa dh lrg dh lQkbZ djsa </vt:lpstr>
      <vt:lpstr>NksVs midj.kksa dh lQkbZ</vt:lpstr>
      <vt:lpstr>Qhoj Dyhfud dh lQkbZ</vt:lpstr>
      <vt:lpstr>Slide 101</vt:lpstr>
      <vt:lpstr>iksaNk yxkus dk rjhdk</vt:lpstr>
      <vt:lpstr>Slide 103</vt:lpstr>
      <vt:lpstr>DokjaVhu :e@dksfjMksj@fy¶V dh lQkbZ</vt:lpstr>
      <vt:lpstr>jksxh ds fMLpkTkZ ds ckn mi;ksx gq, diM+ks] fyuu dh lkQ lQkbZA </vt:lpstr>
      <vt:lpstr>vkblksys'ku :e dh lkQ lQkbZ </vt:lpstr>
      <vt:lpstr>,Ecqysal dk folaØe.k</vt:lpstr>
      <vt:lpstr>Slide 108</vt:lpstr>
      <vt:lpstr> ekWM~;wy&amp;12 </vt:lpstr>
      <vt:lpstr>fo”k;  </vt:lpstr>
      <vt:lpstr>dksfoM&amp;19 okMZ ls mRikfnr laØfer dwMs dk fuLrkj.k </vt:lpstr>
      <vt:lpstr>Slide 112</vt:lpstr>
      <vt:lpstr>Slide 113</vt:lpstr>
      <vt:lpstr>dksfoM&amp;19 {ks= esa Ckk;ksesfMdy osLV eSustesUV ds fy;s fn’kk funsZ’k  ;wfuoflZVh buokbjes.V fMikZVesUV] dsŒthŒ,eŒ;wŒ y[kuÅ</vt:lpstr>
      <vt:lpstr>Slide 115</vt:lpstr>
      <vt:lpstr>BMWM CPCB Guidelines 2016, ameded 2018 BMWM CPCB Guidelines 20 March 2020, </vt:lpstr>
      <vt:lpstr>Slide 117</vt:lpstr>
      <vt:lpstr>Q’kZ ij fxjs jDr] il] cyxe bR;kfn dh lQkbZ </vt:lpstr>
      <vt:lpstr>Slide 119</vt:lpstr>
      <vt:lpstr>Slide 120</vt:lpstr>
      <vt:lpstr>dksfoM&amp;19 e`rd ‘kjhj dk fuLrkj.k </vt:lpstr>
      <vt:lpstr>Slide 122</vt:lpstr>
      <vt:lpstr>Slide 123</vt:lpstr>
      <vt:lpstr>Slide 124</vt:lpstr>
      <vt:lpstr>Slide 125</vt:lpstr>
      <vt:lpstr>e`rd 'kjhj dk ekWjpjh esa j[k&amp;j[kko</vt:lpstr>
      <vt:lpstr>Slide 127</vt:lpstr>
      <vt:lpstr>Lkkjka'k</vt:lpstr>
      <vt:lpstr>dksfoM&amp;19 ds ladze.k dks de djus ds fy,     cpko ds rjhdks dks viuk,¡A  dksfoM&amp;19 dks gjkus esa]     vki Hkh gekjk lkFk fuHkk¡,A</vt:lpstr>
      <vt:lpstr> ekWM~;wy&amp;13 </vt:lpstr>
      <vt:lpstr>Learning objectives</vt:lpstr>
      <vt:lpstr>Slide 132</vt:lpstr>
      <vt:lpstr>Slide 133</vt:lpstr>
      <vt:lpstr>Flow of Patient</vt:lpstr>
      <vt:lpstr>Slide 135</vt:lpstr>
      <vt:lpstr>Slide 136</vt:lpstr>
      <vt:lpstr>Slide 137</vt:lpstr>
      <vt:lpstr>Slide 138</vt:lpstr>
      <vt:lpstr>Learning objectives</vt:lpstr>
      <vt:lpstr>Slide 140</vt:lpstr>
      <vt:lpstr>Summary</vt:lpstr>
      <vt:lpstr> ekWM~;wy&amp;14</vt:lpstr>
      <vt:lpstr>vkblksys'ku ,oa DokjaVhu</vt:lpstr>
      <vt:lpstr>DokjaVhu ds mís';</vt:lpstr>
      <vt:lpstr>Slide 145</vt:lpstr>
      <vt:lpstr>Slide 146</vt:lpstr>
      <vt:lpstr>LokLF; dfeZ;ksa ds laØe.k laidZ dks /;ku esa j[krs gq, mUgsa fuEufyf[kr nks Jsf.k;ksa esa j[kk x;k gS</vt:lpstr>
      <vt:lpstr>Slide 148</vt:lpstr>
      <vt:lpstr>gkbZ fjLd LokLF;dehZ</vt:lpstr>
      <vt:lpstr>yks fjLd LokLF;dehZ</vt:lpstr>
      <vt:lpstr>yks fjLd LokLF;dehZ </vt:lpstr>
      <vt:lpstr>Slide 152</vt:lpstr>
      <vt:lpstr>bu&amp;gkml DokjaVhu ds fn'kkfunsZ'k</vt:lpstr>
      <vt:lpstr>DokjaVhu ds le; esa dksjksuk ds tkap dh vo/kkj.kk</vt:lpstr>
      <vt:lpstr>LokLF; dfeZ;ksa ds fy, gkse DokjaVhu ds fn'kk funsZ'k </vt:lpstr>
      <vt:lpstr>Slide 156</vt:lpstr>
      <vt:lpstr>Slide 157</vt:lpstr>
      <vt:lpstr>Slide 158</vt:lpstr>
      <vt:lpstr>lkjak’k</vt:lpstr>
      <vt:lpstr>Slide 160</vt:lpstr>
      <vt:lpstr>Slide 161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dsŒthŒ,eŒ;wŒ ;wŒihŒ]y[kuÅ  dksfoM&amp;19&amp;izf’k{k.k ekWM~ewy</dc:title>
  <dc:creator>dell</dc:creator>
  <cp:lastModifiedBy>DELL</cp:lastModifiedBy>
  <cp:revision>374</cp:revision>
  <dcterms:created xsi:type="dcterms:W3CDTF">2020-04-22T08:27:29Z</dcterms:created>
  <dcterms:modified xsi:type="dcterms:W3CDTF">2020-05-05T11:18:15Z</dcterms:modified>
</cp:coreProperties>
</file>